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Caveat SemiBold"/>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aveatSemiBold-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aveatSemiBold-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400">
                <a:latin typeface="Arial"/>
                <a:ea typeface="Arial"/>
                <a:cs typeface="Arial"/>
                <a:sym typeface="Arial"/>
              </a:rPr>
              <a:t>Hello everyone, and welcome! Whether you’re joining us in person or online, we’re so glad to have you here and grateful for the opportunity to tell you a little about ourselves and more importantly the Open Education Resources and Pedagogy projects that we’re supporting. </a:t>
            </a:r>
            <a:endParaRPr sz="14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400">
                <a:latin typeface="Arial"/>
                <a:ea typeface="Arial"/>
                <a:cs typeface="Arial"/>
                <a:sym typeface="Arial"/>
              </a:rPr>
              <a:t>In the next 15 minutes, I’ll give you a brief introduction to </a:t>
            </a:r>
            <a:r>
              <a:rPr b="1" lang="en-US" sz="1400">
                <a:latin typeface="Arial"/>
                <a:ea typeface="Arial"/>
                <a:cs typeface="Arial"/>
                <a:sym typeface="Arial"/>
              </a:rPr>
              <a:t>TRU Open Press</a:t>
            </a:r>
            <a:r>
              <a:rPr lang="en-US" sz="1400">
                <a:latin typeface="Arial"/>
                <a:ea typeface="Arial"/>
                <a:cs typeface="Arial"/>
                <a:sym typeface="Arial"/>
              </a:rPr>
              <a:t>—our open publishing initiative dedicated to creating free, accessible, and high-quality learning resources. After that, I’ll turn it over to the amazing Open Press team who will share their experiences working with Open Press and highlight some of the exciting projects we’ve been involved in. Let’s get started!</a:t>
            </a:r>
            <a:endParaRPr sz="1400">
              <a:latin typeface="Arial"/>
              <a:ea typeface="Arial"/>
              <a:cs typeface="Arial"/>
              <a:sym typeface="Arial"/>
            </a:endParaRPr>
          </a:p>
          <a:p>
            <a:pPr indent="0" lvl="0" marL="0" rtl="0" algn="l">
              <a:spcBef>
                <a:spcPts val="1200"/>
              </a:spcBef>
              <a:spcAft>
                <a:spcPts val="0"/>
              </a:spcAft>
              <a:buNone/>
            </a:pPr>
            <a:r>
              <a:t/>
            </a:r>
            <a:endParaRPr/>
          </a:p>
        </p:txBody>
      </p:sp>
      <p:sp>
        <p:nvSpPr>
          <p:cNvPr id="112" name="Google Shape;11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3ee8c864ec_26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3ee8c864ec_26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1min - </a:t>
            </a:r>
            <a:r>
              <a:rPr lang="en-US" sz="1400">
                <a:latin typeface="Arial"/>
                <a:ea typeface="Arial"/>
                <a:cs typeface="Arial"/>
                <a:sym typeface="Arial"/>
              </a:rPr>
              <a:t>Hello! My name is Jessica, and I’m part of the production team as an E-learning </a:t>
            </a:r>
            <a:r>
              <a:rPr lang="en-US" sz="1400">
                <a:latin typeface="Arial"/>
                <a:ea typeface="Arial"/>
                <a:cs typeface="Arial"/>
                <a:sym typeface="Arial"/>
              </a:rPr>
              <a:t>support</a:t>
            </a:r>
            <a:r>
              <a:rPr lang="en-US" sz="1400">
                <a:latin typeface="Arial"/>
                <a:ea typeface="Arial"/>
                <a:cs typeface="Arial"/>
                <a:sym typeface="Arial"/>
              </a:rPr>
              <a:t> technician at TRU Open Press. In the next few slides, my teammate Kaitlyn and I will walk you through some of the projects we've worked on so you can get a better idea of how we assist during the development process.</a:t>
            </a:r>
            <a:endParaRPr sz="1400">
              <a:latin typeface="Arial"/>
              <a:ea typeface="Arial"/>
              <a:cs typeface="Arial"/>
              <a:sym typeface="Arial"/>
            </a:endParaRPr>
          </a:p>
          <a:p>
            <a:pPr indent="-317500" lvl="0" marL="457200" rtl="0" algn="l">
              <a:lnSpc>
                <a:spcPct val="115000"/>
              </a:lnSpc>
              <a:spcBef>
                <a:spcPts val="0"/>
              </a:spcBef>
              <a:spcAft>
                <a:spcPts val="0"/>
              </a:spcAft>
              <a:buSzPts val="1400"/>
              <a:buChar char="-"/>
            </a:pPr>
            <a:r>
              <a:rPr lang="en-US" sz="1400">
                <a:latin typeface="Arial"/>
                <a:ea typeface="Arial"/>
                <a:cs typeface="Arial"/>
                <a:sym typeface="Arial"/>
              </a:rPr>
              <a:t>First, we have the Essential Chemistry for Biologists project by Natasha Ramroop Singh. This is a website that features 20 videos designed to explain chemistry concepts to biology students.</a:t>
            </a:r>
            <a:endParaRPr sz="1400">
              <a:latin typeface="Arial"/>
              <a:ea typeface="Arial"/>
              <a:cs typeface="Arial"/>
              <a:sym typeface="Arial"/>
            </a:endParaRPr>
          </a:p>
          <a:p>
            <a:pPr indent="-317500" lvl="0" marL="457200" rtl="0" algn="l">
              <a:lnSpc>
                <a:spcPct val="115000"/>
              </a:lnSpc>
              <a:spcBef>
                <a:spcPts val="0"/>
              </a:spcBef>
              <a:spcAft>
                <a:spcPts val="0"/>
              </a:spcAft>
              <a:buSzPts val="1400"/>
              <a:buChar char="-"/>
            </a:pPr>
            <a:r>
              <a:rPr lang="en-US" sz="1400">
                <a:latin typeface="Arial"/>
                <a:ea typeface="Arial"/>
                <a:cs typeface="Arial"/>
                <a:sym typeface="Arial"/>
              </a:rPr>
              <a:t>Some of the key features of the site include lightboard videos where Natasha explains the concepts, and before watching the videos, students can test their knowledge. They can also take the quiz again after watching to see how much they've learned. Additionally, some of the videos include interactive activities we developed with H5P, such as crosswords, hotspot images, drag-and-drop exercises, and more.</a:t>
            </a:r>
            <a:endParaRPr sz="1400">
              <a:latin typeface="Arial"/>
              <a:ea typeface="Arial"/>
              <a:cs typeface="Arial"/>
              <a:sym typeface="Arial"/>
            </a:endParaRPr>
          </a:p>
          <a:p>
            <a:pPr indent="-317500" lvl="0" marL="457200" rtl="0" algn="l">
              <a:lnSpc>
                <a:spcPct val="115000"/>
              </a:lnSpc>
              <a:spcBef>
                <a:spcPts val="0"/>
              </a:spcBef>
              <a:spcAft>
                <a:spcPts val="0"/>
              </a:spcAft>
              <a:buSzPts val="1400"/>
              <a:buChar char="-"/>
            </a:pPr>
            <a:r>
              <a:rPr lang="en-US" sz="1400">
                <a:latin typeface="Arial"/>
                <a:ea typeface="Arial"/>
                <a:cs typeface="Arial"/>
                <a:sym typeface="Arial"/>
              </a:rPr>
              <a:t>In terms of technical support, we helped with domain setup by assisting the user in selecting their domain name. We also worked on the basic layout and design of the website, ensuring it followed the desired structure. Additionally, we implemented plugins, set them up, and developed other features to enhance the project.</a:t>
            </a:r>
            <a:endParaRPr sz="1400">
              <a:latin typeface="Arial"/>
              <a:ea typeface="Arial"/>
              <a:cs typeface="Arial"/>
              <a:sym typeface="Arial"/>
            </a:endParaRPr>
          </a:p>
          <a:p>
            <a:pPr indent="0" lvl="0" marL="0" rtl="0" algn="l">
              <a:spcBef>
                <a:spcPts val="0"/>
              </a:spcBef>
              <a:spcAft>
                <a:spcPts val="0"/>
              </a:spcAft>
              <a:buNone/>
            </a:pPr>
            <a:r>
              <a:t/>
            </a:r>
            <a:endParaRPr sz="1400"/>
          </a:p>
        </p:txBody>
      </p:sp>
      <p:sp>
        <p:nvSpPr>
          <p:cNvPr id="200" name="Google Shape;200;g33ee8c864ec_26_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3ee8c864ec_26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3ee8c864ec_26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50sec - </a:t>
            </a:r>
            <a:r>
              <a:rPr lang="en-US" sz="1400">
                <a:latin typeface="Arial"/>
                <a:ea typeface="Arial"/>
                <a:cs typeface="Arial"/>
                <a:sym typeface="Arial"/>
              </a:rPr>
              <a:t>On most of our websites, we’ve implemented features that allow us to gather valuable quantitative data, such as the number of visitors, most visited pages, and traffic trends. This data helps us understand when users tend to access the site and gives us insights into how impactful these open educational resources are.</a:t>
            </a:r>
            <a:endParaRPr sz="1400">
              <a:latin typeface="Arial"/>
              <a:ea typeface="Arial"/>
              <a:cs typeface="Arial"/>
              <a:sym typeface="Arial"/>
            </a:endParaRPr>
          </a:p>
          <a:p>
            <a:pPr indent="-317500" lvl="0" marL="457200" rtl="0" algn="l">
              <a:lnSpc>
                <a:spcPct val="115000"/>
              </a:lnSpc>
              <a:spcBef>
                <a:spcPts val="0"/>
              </a:spcBef>
              <a:spcAft>
                <a:spcPts val="0"/>
              </a:spcAft>
              <a:buSzPts val="1400"/>
              <a:buChar char="-"/>
            </a:pPr>
            <a:r>
              <a:rPr lang="en-US" sz="1400">
                <a:latin typeface="Arial"/>
                <a:ea typeface="Arial"/>
                <a:cs typeface="Arial"/>
                <a:sym typeface="Arial"/>
              </a:rPr>
              <a:t>For the Chemistry for Biologists project, we added a special feature to get the metrics of the pre- and post-video activities. This allows us to measure the impact of the videos by comparing quiz scores before and after the users watch the content, showing how effective the videos are in increasing knowledge.</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Next my teammate Kaitlyn </a:t>
            </a:r>
            <a:r>
              <a:rPr lang="en-US" sz="1400">
                <a:latin typeface="Arial"/>
                <a:ea typeface="Arial"/>
                <a:cs typeface="Arial"/>
                <a:sym typeface="Arial"/>
              </a:rPr>
              <a:t>will</a:t>
            </a:r>
            <a:r>
              <a:rPr lang="en-US" sz="1400">
                <a:latin typeface="Arial"/>
                <a:ea typeface="Arial"/>
                <a:cs typeface="Arial"/>
                <a:sym typeface="Arial"/>
              </a:rPr>
              <a:t> talk to you about another </a:t>
            </a:r>
            <a:r>
              <a:rPr lang="en-US" sz="1400">
                <a:latin typeface="Arial"/>
                <a:ea typeface="Arial"/>
                <a:cs typeface="Arial"/>
                <a:sym typeface="Arial"/>
              </a:rPr>
              <a:t>project. </a:t>
            </a:r>
            <a:endParaRPr sz="1400">
              <a:latin typeface="Arial"/>
              <a:ea typeface="Arial"/>
              <a:cs typeface="Arial"/>
              <a:sym typeface="Arial"/>
            </a:endParaRPr>
          </a:p>
        </p:txBody>
      </p:sp>
      <p:sp>
        <p:nvSpPr>
          <p:cNvPr id="219" name="Google Shape;219;g33ee8c864ec_26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3355fc9a6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3355fc9a6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Hi everyone, I’m Kaitlyn and I’m the copy editor for the Open Press. Ethical Educational Leadership is a textbook by Alana Hoare. It explores </a:t>
            </a:r>
            <a:r>
              <a:rPr lang="en-US" sz="1400">
                <a:latin typeface="Arial"/>
                <a:ea typeface="Arial"/>
                <a:cs typeface="Arial"/>
                <a:sym typeface="Arial"/>
              </a:rPr>
              <a:t>multiple</a:t>
            </a:r>
            <a:r>
              <a:rPr lang="en-US" sz="1400">
                <a:latin typeface="Arial"/>
                <a:ea typeface="Arial"/>
                <a:cs typeface="Arial"/>
                <a:sym typeface="Arial"/>
              </a:rPr>
              <a:t> ethical leadership frameworks, including one Indigenous perspective, and how they can be applied to real-world cases. Alana worked with two student researchers, </a:t>
            </a:r>
            <a:r>
              <a:rPr lang="en-US" sz="1400">
                <a:latin typeface="Arial"/>
                <a:ea typeface="Arial"/>
                <a:cs typeface="Arial"/>
                <a:sym typeface="Arial"/>
              </a:rPr>
              <a:t>Rumana Patel and Olubukola Bosede Osuntade, to develop this book. After completing the first half of the book, Alana and the student researchers hosted an ethical dilemmas roundtable symposium that allowed members of the TRU community to critically explore real-world ethical dilemmas in higher education. Afterwards, they created a report based on this symposium.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So, what did the OP do to support them copy-editing-wise? On a basic level, we created a style sheet and used it to ensure that each chapter had standardized formatting, correct syntax, and correct citations. As well, we reviewed the entire text to ensure the information was presented as clearly as possible while still maintaining the author’s voice. Later on, we provided proofreading for the symposium’s report to ensure it matched the rest of the textbook.</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As you can see from this project, we have streamlined the copy editing process with the resources we have created in advance, like our style sheet templates, as well as internet resources, like the APA style guide.</a:t>
            </a:r>
            <a:endParaRPr sz="1400">
              <a:latin typeface="Arial"/>
              <a:ea typeface="Arial"/>
              <a:cs typeface="Arial"/>
              <a:sym typeface="Arial"/>
            </a:endParaRPr>
          </a:p>
        </p:txBody>
      </p:sp>
      <p:sp>
        <p:nvSpPr>
          <p:cNvPr id="235" name="Google Shape;235;g33355fc9a6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3ee8c864ec_26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3ee8c864ec_26_1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1min - </a:t>
            </a:r>
            <a:r>
              <a:rPr lang="en-US" sz="1400">
                <a:latin typeface="Arial"/>
                <a:ea typeface="Arial"/>
                <a:cs typeface="Arial"/>
                <a:sym typeface="Arial"/>
              </a:rPr>
              <a:t>Next, we have the Simulated Client Records project by Pinder Nagra and Devon Graham. This is a website that allows educators to create, develop and use simulated electronic health records for their classes. The site provides a realistic learning experience for students, as it simulates the electronic methods they’ll use when they enter the workforce.</a:t>
            </a:r>
            <a:endParaRPr sz="1400">
              <a:latin typeface="Arial"/>
              <a:ea typeface="Arial"/>
              <a:cs typeface="Arial"/>
              <a:sym typeface="Arial"/>
            </a:endParaRPr>
          </a:p>
          <a:p>
            <a:pPr indent="-317500" lvl="0" marL="457200" rtl="0" algn="l">
              <a:lnSpc>
                <a:spcPct val="115000"/>
              </a:lnSpc>
              <a:spcBef>
                <a:spcPts val="0"/>
              </a:spcBef>
              <a:spcAft>
                <a:spcPts val="0"/>
              </a:spcAft>
              <a:buSzPts val="1400"/>
              <a:buChar char="-"/>
            </a:pPr>
            <a:r>
              <a:rPr lang="en-US" sz="1400">
                <a:latin typeface="Arial"/>
                <a:ea typeface="Arial"/>
                <a:cs typeface="Arial"/>
                <a:sym typeface="Arial"/>
              </a:rPr>
              <a:t>In terms of technical support for this project, we assisted with domain setup, helping the user select their domain name. We also worked on the basic layout and design of the website, ensuring it met the desired structure. Additionally, we implemented special features to match the required data chart style. Also, we provided training and documentation to the site admins to help them create more client records on their own moving forward.</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253" name="Google Shape;253;g33ee8c864ec_26_10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3f46ef79ba_8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3f46ef79ba_8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g33f46ef79ba_8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400">
                <a:latin typeface="Arial"/>
                <a:ea typeface="Arial"/>
                <a:cs typeface="Arial"/>
                <a:sym typeface="Arial"/>
              </a:rPr>
              <a:t>But first…</a:t>
            </a:r>
            <a:r>
              <a:rPr lang="en-US" sz="1400">
                <a:latin typeface="Arial"/>
                <a:ea typeface="Arial"/>
                <a:cs typeface="Arial"/>
                <a:sym typeface="Arial"/>
              </a:rPr>
              <a:t>We want to acknowledge that Thompson Rivers University is located on the unceded territory of the Secwépemc Nation. We recognize and respect the Secwépemc people, who have cared for this land since time immemorial. As we discuss Open Press and open education, we commit to fostering learning that is inclusive, accessible, and reflective of Indigenous knowledge and perspectives. We are grateful to live, work, and learn on these lands and strive to support Indigenous values of respect, reciprocity, balance, exploration, discovery, stewardship and reconciliation through our work. </a:t>
            </a:r>
            <a:endParaRPr sz="1400">
              <a:latin typeface="Arial"/>
              <a:ea typeface="Arial"/>
              <a:cs typeface="Arial"/>
              <a:sym typeface="Arial"/>
            </a:endParaRPr>
          </a:p>
          <a:p>
            <a:pPr indent="0" lvl="0" marL="0" rtl="0" algn="l">
              <a:spcBef>
                <a:spcPts val="1200"/>
              </a:spcBef>
              <a:spcAft>
                <a:spcPts val="0"/>
              </a:spcAft>
              <a:buNone/>
            </a:pPr>
            <a:r>
              <a:t/>
            </a:r>
            <a:endParaRPr/>
          </a:p>
        </p:txBody>
      </p:sp>
      <p:sp>
        <p:nvSpPr>
          <p:cNvPr id="119" name="Google Shape;11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3f7c2ffa56_3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3f7c2ffa56_3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We’re excited to introduce you to TRU Open Press, an initiative that’s transforming how we create and share knowledge at Thompson Rivers University. I feel incredibly fortunate and humbled to be </a:t>
            </a:r>
            <a:r>
              <a:rPr lang="en-US" sz="1400">
                <a:latin typeface="Arial"/>
                <a:ea typeface="Arial"/>
                <a:cs typeface="Arial"/>
                <a:sym typeface="Arial"/>
              </a:rPr>
              <a:t>doing</a:t>
            </a:r>
            <a:r>
              <a:rPr lang="en-US" sz="1400">
                <a:latin typeface="Arial"/>
                <a:ea typeface="Arial"/>
                <a:cs typeface="Arial"/>
                <a:sym typeface="Arial"/>
              </a:rPr>
              <a:t> this work!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So, what is Open Press? It’s TRU’s open publishing hub, dedicated to developing high-quality, free, and accessible educational resources. Our mission is simple: remove barriers to learning by creating Open Educational Resources (OER) that benefit students, faculty, and the global learning community.</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We’re now entering Year 3 of a 3-year initiative, originally proposed by Marie Bartlett and Brenna Clarke Gray and approved and funded by the Provost as part of TRU’s Strategic Plan. Open Press was created to serve as a centralized OER publishing hub, ensuring that OER development isn’t an extra burden for faculty to manage on their own. Instead, we provide expertise and support in one place, building on TRU’s strong foundation in open education since 2007. We work closely with Learning Technology and Innovation, TRU’s Open Education Working Group, Open Learning’s Media and Production teams, and we utilize many of the </a:t>
            </a:r>
            <a:r>
              <a:rPr lang="en-US" sz="1400">
                <a:latin typeface="Arial"/>
                <a:ea typeface="Arial"/>
                <a:cs typeface="Arial"/>
                <a:sym typeface="Arial"/>
              </a:rPr>
              <a:t>resources</a:t>
            </a:r>
            <a:r>
              <a:rPr lang="en-US" sz="1400">
                <a:latin typeface="Arial"/>
                <a:ea typeface="Arial"/>
                <a:cs typeface="Arial"/>
                <a:sym typeface="Arial"/>
              </a:rPr>
              <a:t> provided by BCcampus to offer expert guidance and technical support.</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At its core, Open Press is about:</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 Creating/ adapting and adopting high-quality, free, and accessible learning materials for all</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 Removing barriers by reducing costs and increasing access to learning and learning materials</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 Supporting students and faculty with creating adaptable, innovative resources</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 Making a global impact by sharing and disseminating TRU’s </a:t>
            </a:r>
            <a:r>
              <a:rPr lang="en-US" sz="1400">
                <a:latin typeface="Arial"/>
                <a:ea typeface="Arial"/>
                <a:cs typeface="Arial"/>
                <a:sym typeface="Arial"/>
              </a:rPr>
              <a:t>research</a:t>
            </a:r>
            <a:r>
              <a:rPr lang="en-US" sz="1400">
                <a:latin typeface="Arial"/>
                <a:ea typeface="Arial"/>
                <a:cs typeface="Arial"/>
                <a:sym typeface="Arial"/>
              </a:rPr>
              <a:t> knowledge with the world through openly licensed resources</a:t>
            </a:r>
            <a:endParaRPr sz="1400">
              <a:latin typeface="Arial"/>
              <a:ea typeface="Arial"/>
              <a:cs typeface="Arial"/>
              <a:sym typeface="Arial"/>
            </a:endParaRPr>
          </a:p>
        </p:txBody>
      </p:sp>
      <p:sp>
        <p:nvSpPr>
          <p:cNvPr id="126" name="Google Shape;126;g33f7c2ffa56_3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3f46ef79ba_2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3f46ef79ba_2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Since its launch, Open Press has grown far beyond expectations. Just in Year 2:</a:t>
            </a:r>
            <a:endParaRPr sz="1400">
              <a:latin typeface="Arial"/>
              <a:ea typeface="Arial"/>
              <a:cs typeface="Arial"/>
              <a:sym typeface="Arial"/>
            </a:endParaRPr>
          </a:p>
          <a:p>
            <a:pPr indent="-317500" lvl="0" marL="457200" rtl="0" algn="l">
              <a:spcBef>
                <a:spcPts val="0"/>
              </a:spcBef>
              <a:spcAft>
                <a:spcPts val="0"/>
              </a:spcAft>
              <a:buSzPts val="1400"/>
              <a:buChar char="●"/>
            </a:pPr>
            <a:r>
              <a:rPr lang="en-US" sz="1400">
                <a:latin typeface="Arial"/>
                <a:ea typeface="Arial"/>
                <a:cs typeface="Arial"/>
                <a:sym typeface="Arial"/>
              </a:rPr>
              <a:t>18 projects completed, with 35 more in progress</a:t>
            </a:r>
            <a:endParaRPr sz="1400">
              <a:latin typeface="Arial"/>
              <a:ea typeface="Arial"/>
              <a:cs typeface="Arial"/>
              <a:sym typeface="Arial"/>
            </a:endParaRPr>
          </a:p>
          <a:p>
            <a:pPr indent="-317500" lvl="0" marL="457200" rtl="0" algn="l">
              <a:spcBef>
                <a:spcPts val="0"/>
              </a:spcBef>
              <a:spcAft>
                <a:spcPts val="0"/>
              </a:spcAft>
              <a:buSzPts val="1400"/>
              <a:buChar char="●"/>
            </a:pPr>
            <a:r>
              <a:rPr lang="en-US" sz="1400">
                <a:latin typeface="Arial"/>
                <a:ea typeface="Arial"/>
                <a:cs typeface="Arial"/>
                <a:sym typeface="Arial"/>
              </a:rPr>
              <a:t>736 students and 63 faculty directly impacted</a:t>
            </a:r>
            <a:endParaRPr sz="1400">
              <a:latin typeface="Arial"/>
              <a:ea typeface="Arial"/>
              <a:cs typeface="Arial"/>
              <a:sym typeface="Arial"/>
            </a:endParaRPr>
          </a:p>
          <a:p>
            <a:pPr indent="-317500" lvl="0" marL="457200" rtl="0" algn="l">
              <a:spcBef>
                <a:spcPts val="0"/>
              </a:spcBef>
              <a:spcAft>
                <a:spcPts val="0"/>
              </a:spcAft>
              <a:buSzPts val="1400"/>
              <a:buChar char="●"/>
            </a:pPr>
            <a:r>
              <a:rPr lang="en-US" sz="1400">
                <a:latin typeface="Arial"/>
                <a:ea typeface="Arial"/>
                <a:cs typeface="Arial"/>
                <a:sym typeface="Arial"/>
              </a:rPr>
              <a:t>Over 20,000 unique visitors from around the world accessing TRU’s OER - Jessica will talk more about some of </a:t>
            </a:r>
            <a:r>
              <a:rPr lang="en-US" sz="1400">
                <a:latin typeface="Arial"/>
                <a:ea typeface="Arial"/>
                <a:cs typeface="Arial"/>
                <a:sym typeface="Arial"/>
              </a:rPr>
              <a:t>the</a:t>
            </a:r>
            <a:r>
              <a:rPr lang="en-US" sz="1400">
                <a:latin typeface="Arial"/>
                <a:ea typeface="Arial"/>
                <a:cs typeface="Arial"/>
                <a:sym typeface="Arial"/>
              </a:rPr>
              <a:t> stats later on.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Our OER projects span every TRU faculty, from Arts to Trades, Nursing to Science, and include interactive H5P materials, video resources, and even student-led projects. We’re not just publishing books—we’re building a movement!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The types of projects vary, with textbooks being the majority, closely followed by websites on Wordpress, H5Ps and videos, and images/ photos. The supports provided by Open Press has </a:t>
            </a:r>
            <a:r>
              <a:rPr lang="en-US" sz="1400">
                <a:latin typeface="Arial"/>
                <a:ea typeface="Arial"/>
                <a:cs typeface="Arial"/>
                <a:sym typeface="Arial"/>
              </a:rPr>
              <a:t>predominantly</a:t>
            </a:r>
            <a:r>
              <a:rPr lang="en-US" sz="1400">
                <a:latin typeface="Arial"/>
                <a:ea typeface="Arial"/>
                <a:cs typeface="Arial"/>
                <a:sym typeface="Arial"/>
              </a:rPr>
              <a:t> included site domain set up, structure and design and copy editing, but as Kaitlyn will describe later, we’ve been able to use resource guides for copyright/ attribution and </a:t>
            </a:r>
            <a:r>
              <a:rPr lang="en-US" sz="1400">
                <a:latin typeface="Arial"/>
                <a:ea typeface="Arial"/>
                <a:cs typeface="Arial"/>
                <a:sym typeface="Arial"/>
              </a:rPr>
              <a:t>accessibility</a:t>
            </a:r>
            <a:r>
              <a:rPr lang="en-US" sz="1400">
                <a:latin typeface="Arial"/>
                <a:ea typeface="Arial"/>
                <a:cs typeface="Arial"/>
                <a:sym typeface="Arial"/>
              </a:rPr>
              <a:t> standards that have been already developed by TRU and BCcampus, which has helped immensely. </a:t>
            </a:r>
            <a:endParaRPr sz="1400">
              <a:latin typeface="Arial"/>
              <a:ea typeface="Arial"/>
              <a:cs typeface="Arial"/>
              <a:sym typeface="Arial"/>
            </a:endParaRPr>
          </a:p>
        </p:txBody>
      </p:sp>
      <p:sp>
        <p:nvSpPr>
          <p:cNvPr id="140" name="Google Shape;140;g33f46ef79ba_2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3f46ef79ba_8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3f46ef79ba_8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sz="1400">
                <a:latin typeface="Arial"/>
                <a:ea typeface="Arial"/>
                <a:cs typeface="Arial"/>
                <a:sym typeface="Arial"/>
              </a:rPr>
              <a:t>Students are at the core of Open Press, actively shaping its success. Over 80 students have contributed as researchers, content creators, and co-authors. Many gained hands-on experience with Pressbooks and WordPress, learning accessibility, copyright, and technical skills while collaborating with faculty to develop OER content. As we’ve heard from Aiko’s project interviews and impact stories (more from Aiko later), co-creating OERs is a </a:t>
            </a:r>
            <a:r>
              <a:rPr lang="en-US" sz="1400">
                <a:latin typeface="Arial"/>
                <a:ea typeface="Arial"/>
                <a:cs typeface="Arial"/>
                <a:sym typeface="Arial"/>
              </a:rPr>
              <a:t>rewarding</a:t>
            </a:r>
            <a:r>
              <a:rPr lang="en-US" sz="1400">
                <a:latin typeface="Arial"/>
                <a:ea typeface="Arial"/>
                <a:cs typeface="Arial"/>
                <a:sym typeface="Arial"/>
              </a:rPr>
              <a:t> experience for </a:t>
            </a:r>
            <a:r>
              <a:rPr lang="en-US" sz="1400">
                <a:latin typeface="Arial"/>
                <a:ea typeface="Arial"/>
                <a:cs typeface="Arial"/>
                <a:sym typeface="Arial"/>
              </a:rPr>
              <a:t>students - it’s the gift that keeps giving for many</a:t>
            </a:r>
            <a:r>
              <a:rPr lang="en-US" sz="1400">
                <a:latin typeface="Arial"/>
                <a:ea typeface="Arial"/>
                <a:cs typeface="Arial"/>
                <a:sym typeface="Arial"/>
              </a:rPr>
              <a:t>. Many faculty also beta-tested their OERs over a term and we helped them to implement </a:t>
            </a:r>
            <a:r>
              <a:rPr lang="en-US" sz="1400">
                <a:latin typeface="Arial"/>
                <a:ea typeface="Arial"/>
                <a:cs typeface="Arial"/>
                <a:sym typeface="Arial"/>
              </a:rPr>
              <a:t>student</a:t>
            </a:r>
            <a:r>
              <a:rPr lang="en-US" sz="1400">
                <a:latin typeface="Arial"/>
                <a:ea typeface="Arial"/>
                <a:cs typeface="Arial"/>
                <a:sym typeface="Arial"/>
              </a:rPr>
              <a:t> feedback into their OERs afterward. </a:t>
            </a:r>
            <a:endParaRPr sz="1400">
              <a:latin typeface="Arial"/>
              <a:ea typeface="Arial"/>
              <a:cs typeface="Arial"/>
              <a:sym typeface="Arial"/>
            </a:endParaRPr>
          </a:p>
          <a:p>
            <a:pPr indent="0" lvl="0" marL="0" rtl="0" algn="l">
              <a:lnSpc>
                <a:spcPct val="115000"/>
              </a:lnSpc>
              <a:spcBef>
                <a:spcPts val="1200"/>
              </a:spcBef>
              <a:spcAft>
                <a:spcPts val="0"/>
              </a:spcAft>
              <a:buNone/>
            </a:pPr>
            <a:r>
              <a:rPr lang="en-US" sz="1400">
                <a:latin typeface="Arial"/>
                <a:ea typeface="Arial"/>
                <a:cs typeface="Arial"/>
                <a:sym typeface="Arial"/>
              </a:rPr>
              <a:t>Student leadership has been essential—three TRUSU representatives have served on our Advisory Board, offering valuable student perspectives. At their suggestion, we hosted in-person OER info sessions and conducted a student survey with 58 participants, highlighting the need to further raise awareness and advocacy for OERs.</a:t>
            </a:r>
            <a:endParaRPr sz="1400">
              <a:latin typeface="Arial"/>
              <a:ea typeface="Arial"/>
              <a:cs typeface="Arial"/>
              <a:sym typeface="Arial"/>
            </a:endParaRPr>
          </a:p>
          <a:p>
            <a:pPr indent="0" lvl="0" marL="0" rtl="0" algn="l">
              <a:lnSpc>
                <a:spcPct val="115000"/>
              </a:lnSpc>
              <a:spcBef>
                <a:spcPts val="1200"/>
              </a:spcBef>
              <a:spcAft>
                <a:spcPts val="0"/>
              </a:spcAft>
              <a:buNone/>
            </a:pPr>
            <a:r>
              <a:rPr lang="en-US" sz="1400">
                <a:latin typeface="Arial"/>
                <a:ea typeface="Arial"/>
                <a:cs typeface="Arial"/>
                <a:sym typeface="Arial"/>
              </a:rPr>
              <a:t>From the beginning, Marie and Brenna built co-op student opportunities into Open Press, providing experiential learning in OER publishing. We’ve been lucky to work with incredibly talented students like Aiko, Vansh, and Jesse!</a:t>
            </a:r>
            <a:endParaRPr sz="1400">
              <a:latin typeface="Arial"/>
              <a:ea typeface="Arial"/>
              <a:cs typeface="Arial"/>
              <a:sym typeface="Arial"/>
            </a:endParaRPr>
          </a:p>
          <a:p>
            <a:pPr indent="0" lvl="0" marL="0" rtl="0" algn="l">
              <a:lnSpc>
                <a:spcPct val="115000"/>
              </a:lnSpc>
              <a:spcBef>
                <a:spcPts val="1200"/>
              </a:spcBef>
              <a:spcAft>
                <a:spcPts val="1200"/>
              </a:spcAft>
              <a:buNone/>
            </a:pPr>
            <a:r>
              <a:rPr lang="en-US" sz="1400">
                <a:latin typeface="Arial"/>
                <a:ea typeface="Arial"/>
                <a:cs typeface="Arial"/>
                <a:sym typeface="Arial"/>
              </a:rPr>
              <a:t>Note about RAs: 8 + 10 = 18 total </a:t>
            </a:r>
            <a:endParaRPr sz="1400">
              <a:latin typeface="Arial"/>
              <a:ea typeface="Arial"/>
              <a:cs typeface="Arial"/>
              <a:sym typeface="Arial"/>
            </a:endParaRPr>
          </a:p>
        </p:txBody>
      </p:sp>
      <p:sp>
        <p:nvSpPr>
          <p:cNvPr id="149" name="Google Shape;149;g33f46ef79ba_8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3f46ef79ba_8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3f46ef79ba_8_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400">
                <a:latin typeface="Arial"/>
                <a:ea typeface="Arial"/>
                <a:cs typeface="Arial"/>
                <a:sym typeface="Arial"/>
              </a:rPr>
              <a:t>One of the biggest impacts of Open Press is </a:t>
            </a:r>
            <a:r>
              <a:rPr b="1" lang="en-US" sz="1400">
                <a:latin typeface="Arial"/>
                <a:ea typeface="Arial"/>
                <a:cs typeface="Arial"/>
                <a:sym typeface="Arial"/>
              </a:rPr>
              <a:t>student cost savings</a:t>
            </a:r>
            <a:r>
              <a:rPr lang="en-US" sz="1400">
                <a:latin typeface="Arial"/>
                <a:ea typeface="Arial"/>
                <a:cs typeface="Arial"/>
                <a:sym typeface="Arial"/>
              </a:rPr>
              <a:t>. By using OER instead of commercial textbooks, we estimate that TRU students have saved </a:t>
            </a:r>
            <a:r>
              <a:rPr b="1" lang="en-US" sz="1400">
                <a:latin typeface="Arial"/>
                <a:ea typeface="Arial"/>
                <a:cs typeface="Arial"/>
                <a:sym typeface="Arial"/>
              </a:rPr>
              <a:t>$150,000</a:t>
            </a:r>
            <a:r>
              <a:rPr lang="en-US" sz="1400">
                <a:latin typeface="Arial"/>
                <a:ea typeface="Arial"/>
                <a:cs typeface="Arial"/>
                <a:sym typeface="Arial"/>
              </a:rPr>
              <a:t> over the past two years. This is based on an average textbook cost of </a:t>
            </a:r>
            <a:r>
              <a:rPr b="1" lang="en-US" sz="1400">
                <a:latin typeface="Arial"/>
                <a:ea typeface="Arial"/>
                <a:cs typeface="Arial"/>
                <a:sym typeface="Arial"/>
              </a:rPr>
              <a:t>$100 per student per course</a:t>
            </a:r>
            <a:r>
              <a:rPr lang="en-US" sz="1400">
                <a:latin typeface="Arial"/>
                <a:ea typeface="Arial"/>
                <a:cs typeface="Arial"/>
                <a:sym typeface="Arial"/>
              </a:rPr>
              <a:t>, though the actual savings may be even higher.</a:t>
            </a:r>
            <a:endParaRPr sz="1400">
              <a:latin typeface="Arial"/>
              <a:ea typeface="Arial"/>
              <a:cs typeface="Arial"/>
              <a:sym typeface="Arial"/>
            </a:endParaRPr>
          </a:p>
          <a:p>
            <a:pPr indent="0" lvl="0" marL="0" rtl="0" algn="l">
              <a:lnSpc>
                <a:spcPct val="115000"/>
              </a:lnSpc>
              <a:spcBef>
                <a:spcPts val="1200"/>
              </a:spcBef>
              <a:spcAft>
                <a:spcPts val="1200"/>
              </a:spcAft>
              <a:buNone/>
            </a:pPr>
            <a:r>
              <a:rPr lang="en-US" sz="1400">
                <a:latin typeface="Arial"/>
                <a:ea typeface="Arial"/>
                <a:cs typeface="Arial"/>
                <a:sym typeface="Arial"/>
              </a:rPr>
              <a:t>Tracking OER adoption is challenging, but we’re working to improve our data collection. We’ve added feedback forms to our resources and are monitoring web traffic, which shows </a:t>
            </a:r>
            <a:r>
              <a:rPr b="1" lang="en-US" sz="1400">
                <a:latin typeface="Arial"/>
                <a:ea typeface="Arial"/>
                <a:cs typeface="Arial"/>
                <a:sym typeface="Arial"/>
              </a:rPr>
              <a:t>thousands of visitors worldwide</a:t>
            </a:r>
            <a:r>
              <a:rPr lang="en-US" sz="1400">
                <a:latin typeface="Arial"/>
                <a:ea typeface="Arial"/>
                <a:cs typeface="Arial"/>
                <a:sym typeface="Arial"/>
              </a:rPr>
              <a:t> accessing TRU’s OER. As we move into Year 3, in addition to better </a:t>
            </a:r>
            <a:r>
              <a:rPr lang="en-US" sz="1400">
                <a:latin typeface="Arial"/>
                <a:ea typeface="Arial"/>
                <a:cs typeface="Arial"/>
                <a:sym typeface="Arial"/>
              </a:rPr>
              <a:t>promoting</a:t>
            </a:r>
            <a:r>
              <a:rPr lang="en-US" sz="1400">
                <a:latin typeface="Arial"/>
                <a:ea typeface="Arial"/>
                <a:cs typeface="Arial"/>
                <a:sym typeface="Arial"/>
              </a:rPr>
              <a:t> our completed projects, we’ll continue refining our data to better measure OER’s growing impact!</a:t>
            </a:r>
            <a:endParaRPr sz="1400"/>
          </a:p>
        </p:txBody>
      </p:sp>
      <p:sp>
        <p:nvSpPr>
          <p:cNvPr id="158" name="Google Shape;158;g33f46ef79ba_8_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3355fc9a63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3355fc9a63_0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33355fc9a63_0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3355fc9a63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3355fc9a63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Hello everyone, my name is Jesse Perkins, and I’m currently in my third year of a double bachelor’s degree in Computer Science and Business Administration. This semester, I’ve been working as an E-Learning Support Technician for the Open Press team where I’ve contributed to several ongoing projects. This experience has not only enhanced my web development skills but also provided valuable insight into the project development lifecycle. Throughout my co-op I’ve gained practical skills in project and task management, web development, and business strategy, which I’ll be able to bring with me to future roles.</a:t>
            </a:r>
            <a:endParaRPr sz="1400">
              <a:latin typeface="Arial"/>
              <a:ea typeface="Arial"/>
              <a:cs typeface="Arial"/>
              <a:sym typeface="Arial"/>
            </a:endParaRPr>
          </a:p>
        </p:txBody>
      </p:sp>
      <p:sp>
        <p:nvSpPr>
          <p:cNvPr id="178" name="Google Shape;178;g33355fc9a63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3ee8c864ec_26_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3ee8c864ec_26_1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400">
                <a:latin typeface="Arial"/>
                <a:ea typeface="Arial"/>
                <a:cs typeface="Arial"/>
                <a:sym typeface="Arial"/>
              </a:rPr>
              <a:t>Hello everyone, My name is  Vansh Sethi, and I’ve been working as an E-Learning Support Technician for TRU Open Press for this semester. During my time here, I’ve contributed to various ongoing projects that have strengthened my web development skills and increase my experience with  e-learning tools. Beyond the technical side, this co-op has helped me grow in collaboration, teamwork, project planning, and requirement gathering to fully meet the Stakeholders’ expectation. These skills  are invaluable for me  in my future career path .</a:t>
            </a:r>
            <a:endParaRPr sz="1400">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rPr lang="en-US" sz="1400">
                <a:latin typeface="Arial"/>
                <a:ea typeface="Arial"/>
                <a:cs typeface="Arial"/>
                <a:sym typeface="Arial"/>
              </a:rPr>
              <a:t>Working at TRU Open Press has been an incredible experience. What motivates</a:t>
            </a:r>
            <a:r>
              <a:rPr b="1" lang="en-US" sz="1400">
                <a:latin typeface="Arial"/>
                <a:ea typeface="Arial"/>
                <a:cs typeface="Arial"/>
                <a:sym typeface="Arial"/>
              </a:rPr>
              <a:t> </a:t>
            </a:r>
            <a:r>
              <a:rPr lang="en-US" sz="1400">
                <a:latin typeface="Arial"/>
                <a:ea typeface="Arial"/>
                <a:cs typeface="Arial"/>
                <a:sym typeface="Arial"/>
              </a:rPr>
              <a:t>me to do my job is that I am able to contribute to the amazing mission of making education more accessible to students  through open educational resources. Also, what truly made this experience special is the team—supportive, innovative, and always open to new ideas. I feel grateful for this opportunity and excited to carry these skills forward in my career.</a:t>
            </a:r>
            <a:endParaRPr sz="1400">
              <a:latin typeface="Arial"/>
              <a:ea typeface="Arial"/>
              <a:cs typeface="Arial"/>
              <a:sym typeface="Arial"/>
            </a:endParaRPr>
          </a:p>
        </p:txBody>
      </p:sp>
      <p:sp>
        <p:nvSpPr>
          <p:cNvPr id="189" name="Google Shape;189;g33ee8c864ec_26_1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2"/>
          <p:cNvSpPr/>
          <p:nvPr/>
        </p:nvSpPr>
        <p:spPr>
          <a:xfrm>
            <a:off x="0" y="-13920"/>
            <a:ext cx="12192000" cy="6871919"/>
          </a:xfrm>
          <a:prstGeom prst="rect">
            <a:avLst/>
          </a:prstGeom>
          <a:solidFill>
            <a:schemeClr val="dk2">
              <a:alpha val="7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4" name="Google Shape;14;p2"/>
          <p:cNvPicPr preferRelativeResize="0"/>
          <p:nvPr/>
        </p:nvPicPr>
        <p:blipFill rotWithShape="1">
          <a:blip r:embed="rId3">
            <a:alphaModFix/>
          </a:blip>
          <a:srcRect b="0" l="0" r="0" t="0"/>
          <a:stretch/>
        </p:blipFill>
        <p:spPr>
          <a:xfrm>
            <a:off x="551384" y="5733256"/>
            <a:ext cx="1999200" cy="740129"/>
          </a:xfrm>
          <a:prstGeom prst="rect">
            <a:avLst/>
          </a:prstGeom>
          <a:noFill/>
          <a:ln>
            <a:noFill/>
          </a:ln>
        </p:spPr>
      </p:pic>
      <p:sp>
        <p:nvSpPr>
          <p:cNvPr id="15" name="Google Shape;15;p2"/>
          <p:cNvSpPr txBox="1"/>
          <p:nvPr>
            <p:ph type="title"/>
          </p:nvPr>
        </p:nvSpPr>
        <p:spPr>
          <a:xfrm>
            <a:off x="1378868" y="1917601"/>
            <a:ext cx="9434264" cy="93533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5500"/>
              <a:buFont typeface="Arial"/>
              <a:buNone/>
              <a:defRPr b="0" i="0" sz="5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 type="body"/>
          </p:nvPr>
        </p:nvSpPr>
        <p:spPr>
          <a:xfrm>
            <a:off x="1379538" y="3068960"/>
            <a:ext cx="9432925" cy="503287"/>
          </a:xfrm>
          <a:prstGeom prst="rect">
            <a:avLst/>
          </a:prstGeom>
          <a:noFill/>
          <a:ln>
            <a:noFill/>
          </a:ln>
        </p:spPr>
        <p:txBody>
          <a:bodyPr anchorCtr="0" anchor="t" bIns="45700" lIns="91425" spcFirstLastPara="1" rIns="91425" wrap="square" tIns="45700">
            <a:noAutofit/>
          </a:bodyPr>
          <a:lstStyle>
            <a:lvl1pPr indent="-228600" lvl="0" marL="457200" algn="ctr">
              <a:lnSpc>
                <a:spcPct val="110000"/>
              </a:lnSpc>
              <a:spcBef>
                <a:spcPts val="1000"/>
              </a:spcBef>
              <a:spcAft>
                <a:spcPts val="0"/>
              </a:spcAft>
              <a:buClr>
                <a:schemeClr val="lt1"/>
              </a:buClr>
              <a:buSzPts val="2500"/>
              <a:buFont typeface="Arial"/>
              <a:buNone/>
              <a:defRPr sz="2500">
                <a:solidFill>
                  <a:schemeClr val="lt1"/>
                </a:solidFill>
                <a:latin typeface="Arial"/>
                <a:ea typeface="Arial"/>
                <a:cs typeface="Arial"/>
                <a:sym typeface="Arial"/>
              </a:defRPr>
            </a:lvl1pPr>
            <a:lvl2pPr indent="-228600" lvl="1" marL="914400" algn="l">
              <a:lnSpc>
                <a:spcPct val="110000"/>
              </a:lnSpc>
              <a:spcBef>
                <a:spcPts val="500"/>
              </a:spcBef>
              <a:spcAft>
                <a:spcPts val="0"/>
              </a:spcAft>
              <a:buClr>
                <a:schemeClr val="dk2"/>
              </a:buClr>
              <a:buSzPts val="1800"/>
              <a:buNone/>
              <a:defRPr/>
            </a:lvl2pPr>
            <a:lvl3pPr indent="-342900" lvl="2" marL="1371600" algn="l">
              <a:lnSpc>
                <a:spcPct val="110000"/>
              </a:lnSpc>
              <a:spcBef>
                <a:spcPts val="500"/>
              </a:spcBef>
              <a:spcAft>
                <a:spcPts val="0"/>
              </a:spcAft>
              <a:buClr>
                <a:schemeClr val="dk2"/>
              </a:buClr>
              <a:buSzPts val="1800"/>
              <a:buChar char="▪"/>
              <a:defRPr/>
            </a:lvl3pPr>
            <a:lvl4pPr indent="-228600" lvl="3" marL="1828800" algn="l">
              <a:lnSpc>
                <a:spcPct val="110000"/>
              </a:lnSpc>
              <a:spcBef>
                <a:spcPts val="500"/>
              </a:spcBef>
              <a:spcAft>
                <a:spcPts val="0"/>
              </a:spcAft>
              <a:buClr>
                <a:srgbClr val="00B0B9"/>
              </a:buClr>
              <a:buSzPts val="1800"/>
              <a:buNone/>
              <a:defRPr/>
            </a:lvl4pPr>
            <a:lvl5pPr indent="-228600" lvl="4" marL="2286000" algn="l">
              <a:lnSpc>
                <a:spcPct val="110000"/>
              </a:lnSpc>
              <a:spcBef>
                <a:spcPts val="500"/>
              </a:spcBef>
              <a:spcAft>
                <a:spcPts val="0"/>
              </a:spcAft>
              <a:buClr>
                <a:srgbClr val="00B0B9"/>
              </a:buClr>
              <a:buSzPts val="1800"/>
              <a:buNone/>
              <a:defRPr/>
            </a:lvl5pPr>
            <a:lvl6pPr indent="-228600" lvl="5" marL="2743200" algn="l">
              <a:lnSpc>
                <a:spcPct val="90000"/>
              </a:lnSpc>
              <a:spcBef>
                <a:spcPts val="500"/>
              </a:spcBef>
              <a:spcAft>
                <a:spcPts val="0"/>
              </a:spcAft>
              <a:buClr>
                <a:schemeClr val="dk1"/>
              </a:buClr>
              <a:buSzPts val="1800"/>
              <a:buNone/>
              <a:defRPr/>
            </a:lvl6pPr>
            <a:lvl7pPr indent="-228600" lvl="6" marL="3200400" algn="l">
              <a:lnSpc>
                <a:spcPct val="90000"/>
              </a:lnSpc>
              <a:spcBef>
                <a:spcPts val="500"/>
              </a:spcBef>
              <a:spcAft>
                <a:spcPts val="0"/>
              </a:spcAft>
              <a:buClr>
                <a:schemeClr val="dk1"/>
              </a:buClr>
              <a:buSzPts val="1800"/>
              <a:buNone/>
              <a:defRPr/>
            </a:lvl7pPr>
            <a:lvl8pPr indent="-338328" lvl="7" marL="3657600" algn="l">
              <a:lnSpc>
                <a:spcPct val="90000"/>
              </a:lnSpc>
              <a:spcBef>
                <a:spcPts val="500"/>
              </a:spcBef>
              <a:spcAft>
                <a:spcPts val="0"/>
              </a:spcAft>
              <a:buClr>
                <a:schemeClr val="dk1"/>
              </a:buClr>
              <a:buSzPts val="1728"/>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 name="Google Shape;17;p2"/>
          <p:cNvSpPr txBox="1"/>
          <p:nvPr>
            <p:ph idx="2" type="body"/>
          </p:nvPr>
        </p:nvSpPr>
        <p:spPr>
          <a:xfrm>
            <a:off x="3899756" y="5807744"/>
            <a:ext cx="4392488" cy="503287"/>
          </a:xfrm>
          <a:prstGeom prst="rect">
            <a:avLst/>
          </a:prstGeom>
          <a:noFill/>
          <a:ln>
            <a:noFill/>
          </a:ln>
        </p:spPr>
        <p:txBody>
          <a:bodyPr anchorCtr="0" anchor="t" bIns="45700" lIns="91425" spcFirstLastPara="1" rIns="91425" wrap="square" tIns="45700">
            <a:noAutofit/>
          </a:bodyPr>
          <a:lstStyle>
            <a:lvl1pPr indent="-228600" lvl="0" marL="457200" algn="ctr">
              <a:lnSpc>
                <a:spcPct val="110000"/>
              </a:lnSpc>
              <a:spcBef>
                <a:spcPts val="1000"/>
              </a:spcBef>
              <a:spcAft>
                <a:spcPts val="0"/>
              </a:spcAft>
              <a:buClr>
                <a:schemeClr val="lt1"/>
              </a:buClr>
              <a:buSzPts val="2000"/>
              <a:buFont typeface="Arial"/>
              <a:buNone/>
              <a:defRPr sz="2000">
                <a:solidFill>
                  <a:schemeClr val="lt1"/>
                </a:solidFill>
                <a:latin typeface="Arial"/>
                <a:ea typeface="Arial"/>
                <a:cs typeface="Arial"/>
                <a:sym typeface="Arial"/>
              </a:defRPr>
            </a:lvl1pPr>
            <a:lvl2pPr indent="-228600" lvl="1" marL="914400" algn="l">
              <a:lnSpc>
                <a:spcPct val="110000"/>
              </a:lnSpc>
              <a:spcBef>
                <a:spcPts val="500"/>
              </a:spcBef>
              <a:spcAft>
                <a:spcPts val="0"/>
              </a:spcAft>
              <a:buClr>
                <a:schemeClr val="dk2"/>
              </a:buClr>
              <a:buSzPts val="1800"/>
              <a:buNone/>
              <a:defRPr/>
            </a:lvl2pPr>
            <a:lvl3pPr indent="-342900" lvl="2" marL="1371600" algn="l">
              <a:lnSpc>
                <a:spcPct val="110000"/>
              </a:lnSpc>
              <a:spcBef>
                <a:spcPts val="500"/>
              </a:spcBef>
              <a:spcAft>
                <a:spcPts val="0"/>
              </a:spcAft>
              <a:buClr>
                <a:schemeClr val="dk2"/>
              </a:buClr>
              <a:buSzPts val="1800"/>
              <a:buChar char="▪"/>
              <a:defRPr/>
            </a:lvl3pPr>
            <a:lvl4pPr indent="-228600" lvl="3" marL="1828800" algn="l">
              <a:lnSpc>
                <a:spcPct val="110000"/>
              </a:lnSpc>
              <a:spcBef>
                <a:spcPts val="500"/>
              </a:spcBef>
              <a:spcAft>
                <a:spcPts val="0"/>
              </a:spcAft>
              <a:buClr>
                <a:srgbClr val="00B0B9"/>
              </a:buClr>
              <a:buSzPts val="1800"/>
              <a:buNone/>
              <a:defRPr/>
            </a:lvl4pPr>
            <a:lvl5pPr indent="-228600" lvl="4" marL="2286000" algn="l">
              <a:lnSpc>
                <a:spcPct val="110000"/>
              </a:lnSpc>
              <a:spcBef>
                <a:spcPts val="500"/>
              </a:spcBef>
              <a:spcAft>
                <a:spcPts val="0"/>
              </a:spcAft>
              <a:buClr>
                <a:srgbClr val="00B0B9"/>
              </a:buClr>
              <a:buSzPts val="1800"/>
              <a:buNone/>
              <a:defRPr/>
            </a:lvl5pPr>
            <a:lvl6pPr indent="-228600" lvl="5" marL="2743200" algn="l">
              <a:lnSpc>
                <a:spcPct val="90000"/>
              </a:lnSpc>
              <a:spcBef>
                <a:spcPts val="500"/>
              </a:spcBef>
              <a:spcAft>
                <a:spcPts val="0"/>
              </a:spcAft>
              <a:buClr>
                <a:schemeClr val="dk1"/>
              </a:buClr>
              <a:buSzPts val="1800"/>
              <a:buNone/>
              <a:defRPr/>
            </a:lvl6pPr>
            <a:lvl7pPr indent="-228600" lvl="6" marL="3200400" algn="l">
              <a:lnSpc>
                <a:spcPct val="90000"/>
              </a:lnSpc>
              <a:spcBef>
                <a:spcPts val="500"/>
              </a:spcBef>
              <a:spcAft>
                <a:spcPts val="0"/>
              </a:spcAft>
              <a:buClr>
                <a:schemeClr val="dk1"/>
              </a:buClr>
              <a:buSzPts val="1800"/>
              <a:buNone/>
              <a:defRPr/>
            </a:lvl7pPr>
            <a:lvl8pPr indent="-338328" lvl="7" marL="3657600" algn="l">
              <a:lnSpc>
                <a:spcPct val="90000"/>
              </a:lnSpc>
              <a:spcBef>
                <a:spcPts val="500"/>
              </a:spcBef>
              <a:spcAft>
                <a:spcPts val="0"/>
              </a:spcAft>
              <a:buClr>
                <a:schemeClr val="dk1"/>
              </a:buClr>
              <a:buSzPts val="1728"/>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Column Content" showMasterSp="0">
  <p:cSld name="Single Column Content">
    <p:spTree>
      <p:nvGrpSpPr>
        <p:cNvPr id="63" name="Shape 63"/>
        <p:cNvGrpSpPr/>
        <p:nvPr/>
      </p:nvGrpSpPr>
      <p:grpSpPr>
        <a:xfrm>
          <a:off x="0" y="0"/>
          <a:ext cx="0" cy="0"/>
          <a:chOff x="0" y="0"/>
          <a:chExt cx="0" cy="0"/>
        </a:xfrm>
      </p:grpSpPr>
      <p:sp>
        <p:nvSpPr>
          <p:cNvPr id="64" name="Google Shape;64;p11"/>
          <p:cNvSpPr txBox="1"/>
          <p:nvPr>
            <p:ph type="title"/>
          </p:nvPr>
        </p:nvSpPr>
        <p:spPr>
          <a:xfrm>
            <a:off x="1054800" y="864000"/>
            <a:ext cx="10080000" cy="668543"/>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4000"/>
              <a:buFont typeface="Arial"/>
              <a:buNone/>
              <a:defRPr sz="4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1"/>
          <p:cNvSpPr txBox="1"/>
          <p:nvPr>
            <p:ph idx="1" type="body"/>
          </p:nvPr>
        </p:nvSpPr>
        <p:spPr>
          <a:xfrm>
            <a:off x="1054800" y="1800000"/>
            <a:ext cx="10080000" cy="38520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1000"/>
              </a:spcBef>
              <a:spcAft>
                <a:spcPts val="0"/>
              </a:spcAft>
              <a:buClr>
                <a:schemeClr val="dk2"/>
              </a:buClr>
              <a:buSzPts val="1800"/>
              <a:buNone/>
              <a:defRPr/>
            </a:lvl1pPr>
            <a:lvl2pPr indent="-228600" lvl="1" marL="914400" algn="l">
              <a:lnSpc>
                <a:spcPct val="110000"/>
              </a:lnSpc>
              <a:spcBef>
                <a:spcPts val="500"/>
              </a:spcBef>
              <a:spcAft>
                <a:spcPts val="0"/>
              </a:spcAft>
              <a:buClr>
                <a:schemeClr val="dk2"/>
              </a:buClr>
              <a:buSzPts val="1800"/>
              <a:buNone/>
              <a:defRPr/>
            </a:lvl2pPr>
            <a:lvl3pPr indent="-342900" lvl="2" marL="1371600" algn="l">
              <a:lnSpc>
                <a:spcPct val="110000"/>
              </a:lnSpc>
              <a:spcBef>
                <a:spcPts val="500"/>
              </a:spcBef>
              <a:spcAft>
                <a:spcPts val="0"/>
              </a:spcAft>
              <a:buClr>
                <a:schemeClr val="dk2"/>
              </a:buClr>
              <a:buSzPts val="1800"/>
              <a:buChar char="▪"/>
              <a:defRPr/>
            </a:lvl3pPr>
            <a:lvl4pPr indent="-228600" lvl="3" marL="1828800" algn="l">
              <a:lnSpc>
                <a:spcPct val="110000"/>
              </a:lnSpc>
              <a:spcBef>
                <a:spcPts val="500"/>
              </a:spcBef>
              <a:spcAft>
                <a:spcPts val="0"/>
              </a:spcAft>
              <a:buClr>
                <a:srgbClr val="00B0B9"/>
              </a:buClr>
              <a:buSzPts val="1800"/>
              <a:buNone/>
              <a:defRPr/>
            </a:lvl4pPr>
            <a:lvl5pPr indent="-228600" lvl="4" marL="2286000" algn="l">
              <a:lnSpc>
                <a:spcPct val="110000"/>
              </a:lnSpc>
              <a:spcBef>
                <a:spcPts val="500"/>
              </a:spcBef>
              <a:spcAft>
                <a:spcPts val="0"/>
              </a:spcAft>
              <a:buClr>
                <a:srgbClr val="00B0B9"/>
              </a:buClr>
              <a:buSzPts val="1800"/>
              <a:buNone/>
              <a:defRPr/>
            </a:lvl5pPr>
            <a:lvl6pPr indent="-228600" lvl="5" marL="2743200" algn="l">
              <a:lnSpc>
                <a:spcPct val="90000"/>
              </a:lnSpc>
              <a:spcBef>
                <a:spcPts val="500"/>
              </a:spcBef>
              <a:spcAft>
                <a:spcPts val="0"/>
              </a:spcAft>
              <a:buClr>
                <a:schemeClr val="dk1"/>
              </a:buClr>
              <a:buSzPts val="1800"/>
              <a:buNone/>
              <a:defRPr/>
            </a:lvl6pPr>
            <a:lvl7pPr indent="-228600" lvl="6" marL="3200400" algn="l">
              <a:lnSpc>
                <a:spcPct val="90000"/>
              </a:lnSpc>
              <a:spcBef>
                <a:spcPts val="500"/>
              </a:spcBef>
              <a:spcAft>
                <a:spcPts val="0"/>
              </a:spcAft>
              <a:buClr>
                <a:schemeClr val="dk1"/>
              </a:buClr>
              <a:buSzPts val="1800"/>
              <a:buNone/>
              <a:defRPr/>
            </a:lvl7pPr>
            <a:lvl8pPr indent="-338328" lvl="7" marL="3657600" algn="l">
              <a:lnSpc>
                <a:spcPct val="90000"/>
              </a:lnSpc>
              <a:spcBef>
                <a:spcPts val="500"/>
              </a:spcBef>
              <a:spcAft>
                <a:spcPts val="0"/>
              </a:spcAft>
              <a:buClr>
                <a:schemeClr val="dk1"/>
              </a:buClr>
              <a:buSzPts val="1728"/>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11"/>
          <p:cNvSpPr/>
          <p:nvPr/>
        </p:nvSpPr>
        <p:spPr>
          <a:xfrm>
            <a:off x="5593298" y="3244334"/>
            <a:ext cx="100540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18.5 cm</a:t>
            </a:r>
            <a:endParaRPr/>
          </a:p>
        </p:txBody>
      </p:sp>
      <p:sp>
        <p:nvSpPr>
          <p:cNvPr id="67" name="Google Shape;67;p11"/>
          <p:cNvSpPr/>
          <p:nvPr/>
        </p:nvSpPr>
        <p:spPr>
          <a:xfrm>
            <a:off x="5593298" y="3244334"/>
            <a:ext cx="100540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18.5 cm</a:t>
            </a:r>
            <a:endParaRPr/>
          </a:p>
        </p:txBody>
      </p:sp>
      <p:sp>
        <p:nvSpPr>
          <p:cNvPr id="68" name="Google Shape;68;p11"/>
          <p:cNvSpPr/>
          <p:nvPr/>
        </p:nvSpPr>
        <p:spPr>
          <a:xfrm>
            <a:off x="0" y="6659999"/>
            <a:ext cx="12192000" cy="54000"/>
          </a:xfrm>
          <a:prstGeom prst="rect">
            <a:avLst/>
          </a:prstGeom>
          <a:solidFill>
            <a:schemeClr val="lt2">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nner Image">
  <p:cSld name="Banner Image">
    <p:spTree>
      <p:nvGrpSpPr>
        <p:cNvPr id="69" name="Shape 69"/>
        <p:cNvGrpSpPr/>
        <p:nvPr/>
      </p:nvGrpSpPr>
      <p:grpSpPr>
        <a:xfrm>
          <a:off x="0" y="0"/>
          <a:ext cx="0" cy="0"/>
          <a:chOff x="0" y="0"/>
          <a:chExt cx="0" cy="0"/>
        </a:xfrm>
      </p:grpSpPr>
      <p:sp>
        <p:nvSpPr>
          <p:cNvPr id="70" name="Google Shape;70;p12"/>
          <p:cNvSpPr/>
          <p:nvPr>
            <p:ph idx="2" type="pic"/>
          </p:nvPr>
        </p:nvSpPr>
        <p:spPr>
          <a:xfrm>
            <a:off x="0" y="-1"/>
            <a:ext cx="12192000" cy="2443638"/>
          </a:xfrm>
          <a:prstGeom prst="rect">
            <a:avLst/>
          </a:prstGeom>
          <a:noFill/>
          <a:ln>
            <a:noFill/>
          </a:ln>
        </p:spPr>
      </p:sp>
      <p:sp>
        <p:nvSpPr>
          <p:cNvPr id="71" name="Google Shape;71;p12"/>
          <p:cNvSpPr txBox="1"/>
          <p:nvPr>
            <p:ph idx="1" type="body"/>
          </p:nvPr>
        </p:nvSpPr>
        <p:spPr>
          <a:xfrm>
            <a:off x="1703512" y="3672000"/>
            <a:ext cx="9360000" cy="2606198"/>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1000"/>
              </a:spcBef>
              <a:spcAft>
                <a:spcPts val="0"/>
              </a:spcAft>
              <a:buClr>
                <a:schemeClr val="dk2"/>
              </a:buClr>
              <a:buSzPts val="1800"/>
              <a:buNone/>
              <a:defRPr/>
            </a:lvl1pPr>
            <a:lvl2pPr indent="-228600" lvl="1" marL="914400" algn="l">
              <a:lnSpc>
                <a:spcPct val="110000"/>
              </a:lnSpc>
              <a:spcBef>
                <a:spcPts val="500"/>
              </a:spcBef>
              <a:spcAft>
                <a:spcPts val="0"/>
              </a:spcAft>
              <a:buClr>
                <a:schemeClr val="dk2"/>
              </a:buClr>
              <a:buSzPts val="1800"/>
              <a:buNone/>
              <a:defRPr/>
            </a:lvl2pPr>
            <a:lvl3pPr indent="-342900" lvl="2" marL="1371600" algn="l">
              <a:lnSpc>
                <a:spcPct val="110000"/>
              </a:lnSpc>
              <a:spcBef>
                <a:spcPts val="500"/>
              </a:spcBef>
              <a:spcAft>
                <a:spcPts val="0"/>
              </a:spcAft>
              <a:buClr>
                <a:schemeClr val="dk2"/>
              </a:buClr>
              <a:buSzPts val="1800"/>
              <a:buChar char="▪"/>
              <a:defRPr/>
            </a:lvl3pPr>
            <a:lvl4pPr indent="-228600" lvl="3" marL="1828800" algn="l">
              <a:lnSpc>
                <a:spcPct val="110000"/>
              </a:lnSpc>
              <a:spcBef>
                <a:spcPts val="500"/>
              </a:spcBef>
              <a:spcAft>
                <a:spcPts val="0"/>
              </a:spcAft>
              <a:buClr>
                <a:srgbClr val="00B0B9"/>
              </a:buClr>
              <a:buSzPts val="1800"/>
              <a:buNone/>
              <a:defRPr/>
            </a:lvl4pPr>
            <a:lvl5pPr indent="-228600" lvl="4" marL="2286000" algn="l">
              <a:lnSpc>
                <a:spcPct val="110000"/>
              </a:lnSpc>
              <a:spcBef>
                <a:spcPts val="500"/>
              </a:spcBef>
              <a:spcAft>
                <a:spcPts val="0"/>
              </a:spcAft>
              <a:buClr>
                <a:srgbClr val="00B0B9"/>
              </a:buClr>
              <a:buSzPts val="1800"/>
              <a:buNone/>
              <a:defRPr/>
            </a:lvl5pPr>
            <a:lvl6pPr indent="-228600" lvl="5" marL="2743200" algn="l">
              <a:lnSpc>
                <a:spcPct val="90000"/>
              </a:lnSpc>
              <a:spcBef>
                <a:spcPts val="500"/>
              </a:spcBef>
              <a:spcAft>
                <a:spcPts val="0"/>
              </a:spcAft>
              <a:buClr>
                <a:schemeClr val="dk1"/>
              </a:buClr>
              <a:buSzPts val="1800"/>
              <a:buNone/>
              <a:defRPr/>
            </a:lvl6pPr>
            <a:lvl7pPr indent="-228600" lvl="6" marL="3200400" algn="l">
              <a:lnSpc>
                <a:spcPct val="90000"/>
              </a:lnSpc>
              <a:spcBef>
                <a:spcPts val="500"/>
              </a:spcBef>
              <a:spcAft>
                <a:spcPts val="0"/>
              </a:spcAft>
              <a:buClr>
                <a:schemeClr val="dk1"/>
              </a:buClr>
              <a:buSzPts val="1800"/>
              <a:buNone/>
              <a:defRPr/>
            </a:lvl7pPr>
            <a:lvl8pPr indent="-338328" lvl="7" marL="3657600" algn="l">
              <a:lnSpc>
                <a:spcPct val="90000"/>
              </a:lnSpc>
              <a:spcBef>
                <a:spcPts val="500"/>
              </a:spcBef>
              <a:spcAft>
                <a:spcPts val="0"/>
              </a:spcAft>
              <a:buClr>
                <a:schemeClr val="dk1"/>
              </a:buClr>
              <a:buSzPts val="1728"/>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2"/>
          <p:cNvSpPr txBox="1"/>
          <p:nvPr>
            <p:ph type="title"/>
          </p:nvPr>
        </p:nvSpPr>
        <p:spPr>
          <a:xfrm>
            <a:off x="1703512" y="2880000"/>
            <a:ext cx="9360000" cy="593585"/>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dk2"/>
              </a:buClr>
              <a:buSzPts val="4000"/>
              <a:buFont typeface="Arial"/>
              <a:buNone/>
              <a:defRPr sz="4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2"/>
          <p:cNvSpPr/>
          <p:nvPr/>
        </p:nvSpPr>
        <p:spPr>
          <a:xfrm>
            <a:off x="0" y="6660000"/>
            <a:ext cx="12192000" cy="54000"/>
          </a:xfrm>
          <a:prstGeom prst="rect">
            <a:avLst/>
          </a:prstGeom>
          <a:solidFill>
            <a:schemeClr val="lt2">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4" name="Shape 74"/>
        <p:cNvGrpSpPr/>
        <p:nvPr/>
      </p:nvGrpSpPr>
      <p:grpSpPr>
        <a:xfrm>
          <a:off x="0" y="0"/>
          <a:ext cx="0" cy="0"/>
          <a:chOff x="0" y="0"/>
          <a:chExt cx="0" cy="0"/>
        </a:xfrm>
      </p:grpSpPr>
      <p:sp>
        <p:nvSpPr>
          <p:cNvPr id="75" name="Google Shape;75;p13"/>
          <p:cNvSpPr txBox="1"/>
          <p:nvPr>
            <p:ph type="title"/>
          </p:nvPr>
        </p:nvSpPr>
        <p:spPr>
          <a:xfrm>
            <a:off x="1054800" y="864000"/>
            <a:ext cx="10080000" cy="620784"/>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4000"/>
              <a:buFont typeface="Arial"/>
              <a:buNone/>
              <a:defRPr sz="4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p:nvPr/>
        </p:nvSpPr>
        <p:spPr>
          <a:xfrm>
            <a:off x="0" y="6660000"/>
            <a:ext cx="12192000" cy="54000"/>
          </a:xfrm>
          <a:prstGeom prst="rect">
            <a:avLst/>
          </a:prstGeom>
          <a:solidFill>
            <a:schemeClr val="lt2">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Image">
  <p:cSld name="Title Slide with Image">
    <p:spTree>
      <p:nvGrpSpPr>
        <p:cNvPr id="77" name="Shape 77"/>
        <p:cNvGrpSpPr/>
        <p:nvPr/>
      </p:nvGrpSpPr>
      <p:grpSpPr>
        <a:xfrm>
          <a:off x="0" y="0"/>
          <a:ext cx="0" cy="0"/>
          <a:chOff x="0" y="0"/>
          <a:chExt cx="0" cy="0"/>
        </a:xfrm>
      </p:grpSpPr>
      <p:sp>
        <p:nvSpPr>
          <p:cNvPr id="78" name="Google Shape;78;p14"/>
          <p:cNvSpPr txBox="1"/>
          <p:nvPr>
            <p:ph type="title"/>
          </p:nvPr>
        </p:nvSpPr>
        <p:spPr>
          <a:xfrm>
            <a:off x="839416" y="4581128"/>
            <a:ext cx="10514384" cy="648072"/>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dk2"/>
              </a:buClr>
              <a:buSzPts val="3800"/>
              <a:buFont typeface="Arial"/>
              <a:buNone/>
              <a:defRPr sz="3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4"/>
          <p:cNvSpPr/>
          <p:nvPr>
            <p:ph idx="2" type="pic"/>
          </p:nvPr>
        </p:nvSpPr>
        <p:spPr>
          <a:xfrm>
            <a:off x="0" y="0"/>
            <a:ext cx="12192000" cy="4032000"/>
          </a:xfrm>
          <a:prstGeom prst="rect">
            <a:avLst/>
          </a:prstGeom>
          <a:noFill/>
          <a:ln>
            <a:noFill/>
          </a:ln>
        </p:spPr>
      </p:sp>
      <p:sp>
        <p:nvSpPr>
          <p:cNvPr id="80" name="Google Shape;80;p14"/>
          <p:cNvSpPr txBox="1"/>
          <p:nvPr>
            <p:ph idx="1" type="body"/>
          </p:nvPr>
        </p:nvSpPr>
        <p:spPr>
          <a:xfrm>
            <a:off x="2891644" y="5229200"/>
            <a:ext cx="6408712" cy="533924"/>
          </a:xfrm>
          <a:prstGeom prst="rect">
            <a:avLst/>
          </a:prstGeom>
          <a:noFill/>
          <a:ln>
            <a:noFill/>
          </a:ln>
        </p:spPr>
        <p:txBody>
          <a:bodyPr anchorCtr="0" anchor="ctr" bIns="45700" lIns="91425" spcFirstLastPara="1" rIns="91425" wrap="square" tIns="45700">
            <a:noAutofit/>
          </a:bodyPr>
          <a:lstStyle>
            <a:lvl1pPr indent="-228600" lvl="0" marL="457200" algn="ctr">
              <a:lnSpc>
                <a:spcPct val="110000"/>
              </a:lnSpc>
              <a:spcBef>
                <a:spcPts val="1000"/>
              </a:spcBef>
              <a:spcAft>
                <a:spcPts val="0"/>
              </a:spcAft>
              <a:buClr>
                <a:schemeClr val="lt2"/>
              </a:buClr>
              <a:buSzPts val="1800"/>
              <a:buFont typeface="Arial"/>
              <a:buNone/>
              <a:defRPr sz="1800">
                <a:solidFill>
                  <a:schemeClr val="lt2"/>
                </a:solidFill>
              </a:defRPr>
            </a:lvl1pPr>
            <a:lvl2pPr indent="-228600" lvl="1" marL="914400" algn="l">
              <a:lnSpc>
                <a:spcPct val="110000"/>
              </a:lnSpc>
              <a:spcBef>
                <a:spcPts val="500"/>
              </a:spcBef>
              <a:spcAft>
                <a:spcPts val="0"/>
              </a:spcAft>
              <a:buClr>
                <a:schemeClr val="dk2"/>
              </a:buClr>
              <a:buSzPts val="1800"/>
              <a:buNone/>
              <a:defRPr/>
            </a:lvl2pPr>
            <a:lvl3pPr indent="-342900" lvl="2" marL="1371600" algn="l">
              <a:lnSpc>
                <a:spcPct val="110000"/>
              </a:lnSpc>
              <a:spcBef>
                <a:spcPts val="500"/>
              </a:spcBef>
              <a:spcAft>
                <a:spcPts val="0"/>
              </a:spcAft>
              <a:buClr>
                <a:schemeClr val="dk2"/>
              </a:buClr>
              <a:buSzPts val="1800"/>
              <a:buChar char="▪"/>
              <a:defRPr/>
            </a:lvl3pPr>
            <a:lvl4pPr indent="-228600" lvl="3" marL="1828800" algn="l">
              <a:lnSpc>
                <a:spcPct val="110000"/>
              </a:lnSpc>
              <a:spcBef>
                <a:spcPts val="500"/>
              </a:spcBef>
              <a:spcAft>
                <a:spcPts val="0"/>
              </a:spcAft>
              <a:buClr>
                <a:srgbClr val="00B0B9"/>
              </a:buClr>
              <a:buSzPts val="1800"/>
              <a:buNone/>
              <a:defRPr/>
            </a:lvl4pPr>
            <a:lvl5pPr indent="-228600" lvl="4" marL="2286000" algn="l">
              <a:lnSpc>
                <a:spcPct val="110000"/>
              </a:lnSpc>
              <a:spcBef>
                <a:spcPts val="500"/>
              </a:spcBef>
              <a:spcAft>
                <a:spcPts val="0"/>
              </a:spcAft>
              <a:buClr>
                <a:srgbClr val="00B0B9"/>
              </a:buClr>
              <a:buSzPts val="1800"/>
              <a:buNone/>
              <a:defRPr/>
            </a:lvl5pPr>
            <a:lvl6pPr indent="-228600" lvl="5" marL="2743200" algn="l">
              <a:lnSpc>
                <a:spcPct val="90000"/>
              </a:lnSpc>
              <a:spcBef>
                <a:spcPts val="500"/>
              </a:spcBef>
              <a:spcAft>
                <a:spcPts val="0"/>
              </a:spcAft>
              <a:buClr>
                <a:schemeClr val="dk1"/>
              </a:buClr>
              <a:buSzPts val="1800"/>
              <a:buNone/>
              <a:defRPr/>
            </a:lvl6pPr>
            <a:lvl7pPr indent="-228600" lvl="6" marL="3200400" algn="l">
              <a:lnSpc>
                <a:spcPct val="90000"/>
              </a:lnSpc>
              <a:spcBef>
                <a:spcPts val="500"/>
              </a:spcBef>
              <a:spcAft>
                <a:spcPts val="0"/>
              </a:spcAft>
              <a:buClr>
                <a:schemeClr val="dk1"/>
              </a:buClr>
              <a:buSzPts val="1800"/>
              <a:buNone/>
              <a:defRPr/>
            </a:lvl7pPr>
            <a:lvl8pPr indent="-338328" lvl="7" marL="3657600" algn="l">
              <a:lnSpc>
                <a:spcPct val="90000"/>
              </a:lnSpc>
              <a:spcBef>
                <a:spcPts val="500"/>
              </a:spcBef>
              <a:spcAft>
                <a:spcPts val="0"/>
              </a:spcAft>
              <a:buClr>
                <a:schemeClr val="dk1"/>
              </a:buClr>
              <a:buSzPts val="1728"/>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1" name="Google Shape;81;p14"/>
          <p:cNvPicPr preferRelativeResize="0"/>
          <p:nvPr/>
        </p:nvPicPr>
        <p:blipFill rotWithShape="1">
          <a:blip r:embed="rId2">
            <a:alphaModFix/>
          </a:blip>
          <a:srcRect b="0" l="0" r="0" t="0"/>
          <a:stretch/>
        </p:blipFill>
        <p:spPr>
          <a:xfrm>
            <a:off x="9840416" y="5517232"/>
            <a:ext cx="2233054" cy="1160028"/>
          </a:xfrm>
          <a:prstGeom prst="rect">
            <a:avLst/>
          </a:prstGeom>
          <a:noFill/>
          <a:ln>
            <a:noFill/>
          </a:ln>
        </p:spPr>
      </p:pic>
      <p:sp>
        <p:nvSpPr>
          <p:cNvPr id="82" name="Google Shape;82;p14"/>
          <p:cNvSpPr/>
          <p:nvPr/>
        </p:nvSpPr>
        <p:spPr>
          <a:xfrm>
            <a:off x="0" y="6659999"/>
            <a:ext cx="12192000" cy="54000"/>
          </a:xfrm>
          <a:prstGeom prst="rect">
            <a:avLst/>
          </a:prstGeom>
          <a:solidFill>
            <a:schemeClr val="lt2">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C" showMasterSp="0">
  <p:cSld name="TOC">
    <p:bg>
      <p:bgPr>
        <a:blipFill>
          <a:blip r:embed="rId2">
            <a:alphaModFix amt="87000"/>
          </a:blip>
          <a:stretch>
            <a:fillRect/>
          </a:stretch>
        </a:blipFill>
      </p:bgPr>
    </p:bg>
    <p:spTree>
      <p:nvGrpSpPr>
        <p:cNvPr id="83" name="Shape 83"/>
        <p:cNvGrpSpPr/>
        <p:nvPr/>
      </p:nvGrpSpPr>
      <p:grpSpPr>
        <a:xfrm>
          <a:off x="0" y="0"/>
          <a:ext cx="0" cy="0"/>
          <a:chOff x="0" y="0"/>
          <a:chExt cx="0" cy="0"/>
        </a:xfrm>
      </p:grpSpPr>
      <p:sp>
        <p:nvSpPr>
          <p:cNvPr id="84" name="Google Shape;84;p15"/>
          <p:cNvSpPr/>
          <p:nvPr/>
        </p:nvSpPr>
        <p:spPr>
          <a:xfrm>
            <a:off x="0" y="0"/>
            <a:ext cx="12192000" cy="6869014"/>
          </a:xfrm>
          <a:prstGeom prst="rect">
            <a:avLst/>
          </a:prstGeom>
          <a:solidFill>
            <a:schemeClr val="lt1">
              <a:alpha val="7176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 name="Google Shape;85;p15"/>
          <p:cNvSpPr txBox="1"/>
          <p:nvPr>
            <p:ph type="title"/>
          </p:nvPr>
        </p:nvSpPr>
        <p:spPr>
          <a:xfrm>
            <a:off x="1415480" y="2348880"/>
            <a:ext cx="4500000" cy="2664296"/>
          </a:xfrm>
          <a:prstGeom prst="rect">
            <a:avLst/>
          </a:prstGeom>
          <a:noFill/>
          <a:ln>
            <a:noFill/>
          </a:ln>
        </p:spPr>
        <p:txBody>
          <a:bodyPr anchorCtr="0" anchor="t" bIns="45700" lIns="91425" spcFirstLastPara="1" rIns="91425" wrap="square" tIns="45700">
            <a:noAutofit/>
          </a:bodyPr>
          <a:lstStyle>
            <a:lvl1pPr lvl="0" algn="r">
              <a:lnSpc>
                <a:spcPct val="90000"/>
              </a:lnSpc>
              <a:spcBef>
                <a:spcPts val="0"/>
              </a:spcBef>
              <a:spcAft>
                <a:spcPts val="0"/>
              </a:spcAft>
              <a:buClr>
                <a:schemeClr val="lt2"/>
              </a:buClr>
              <a:buSzPts val="5000"/>
              <a:buFont typeface="Arial"/>
              <a:buNone/>
              <a:defRPr b="0" i="0" sz="5000">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5"/>
          <p:cNvSpPr txBox="1"/>
          <p:nvPr>
            <p:ph idx="1" type="body"/>
          </p:nvPr>
        </p:nvSpPr>
        <p:spPr>
          <a:xfrm>
            <a:off x="6312024" y="2349500"/>
            <a:ext cx="4500000" cy="2663825"/>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1000"/>
              </a:spcBef>
              <a:spcAft>
                <a:spcPts val="0"/>
              </a:spcAft>
              <a:buClr>
                <a:schemeClr val="dk2"/>
              </a:buClr>
              <a:buSzPts val="1800"/>
              <a:buNone/>
              <a:defRPr/>
            </a:lvl1pPr>
            <a:lvl2pPr indent="-228600" lvl="1" marL="914400" algn="l">
              <a:lnSpc>
                <a:spcPct val="110000"/>
              </a:lnSpc>
              <a:spcBef>
                <a:spcPts val="500"/>
              </a:spcBef>
              <a:spcAft>
                <a:spcPts val="0"/>
              </a:spcAft>
              <a:buClr>
                <a:schemeClr val="dk2"/>
              </a:buClr>
              <a:buSzPts val="1800"/>
              <a:buNone/>
              <a:defRPr/>
            </a:lvl2pPr>
            <a:lvl3pPr indent="-342900" lvl="2" marL="1371600" algn="l">
              <a:lnSpc>
                <a:spcPct val="110000"/>
              </a:lnSpc>
              <a:spcBef>
                <a:spcPts val="500"/>
              </a:spcBef>
              <a:spcAft>
                <a:spcPts val="0"/>
              </a:spcAft>
              <a:buClr>
                <a:schemeClr val="dk2"/>
              </a:buClr>
              <a:buSzPts val="1800"/>
              <a:buChar char="▪"/>
              <a:defRPr/>
            </a:lvl3pPr>
            <a:lvl4pPr indent="-228600" lvl="3" marL="1828800" algn="l">
              <a:lnSpc>
                <a:spcPct val="110000"/>
              </a:lnSpc>
              <a:spcBef>
                <a:spcPts val="500"/>
              </a:spcBef>
              <a:spcAft>
                <a:spcPts val="0"/>
              </a:spcAft>
              <a:buClr>
                <a:srgbClr val="00B0B9"/>
              </a:buClr>
              <a:buSzPts val="1800"/>
              <a:buNone/>
              <a:defRPr/>
            </a:lvl4pPr>
            <a:lvl5pPr indent="-228600" lvl="4" marL="2286000" algn="l">
              <a:lnSpc>
                <a:spcPct val="110000"/>
              </a:lnSpc>
              <a:spcBef>
                <a:spcPts val="500"/>
              </a:spcBef>
              <a:spcAft>
                <a:spcPts val="0"/>
              </a:spcAft>
              <a:buClr>
                <a:srgbClr val="00B0B9"/>
              </a:buClr>
              <a:buSzPts val="1800"/>
              <a:buNone/>
              <a:defRPr/>
            </a:lvl5pPr>
            <a:lvl6pPr indent="-228600" lvl="5" marL="2743200" algn="l">
              <a:lnSpc>
                <a:spcPct val="90000"/>
              </a:lnSpc>
              <a:spcBef>
                <a:spcPts val="500"/>
              </a:spcBef>
              <a:spcAft>
                <a:spcPts val="0"/>
              </a:spcAft>
              <a:buClr>
                <a:schemeClr val="dk1"/>
              </a:buClr>
              <a:buSzPts val="1800"/>
              <a:buNone/>
              <a:defRPr/>
            </a:lvl6pPr>
            <a:lvl7pPr indent="-228600" lvl="6" marL="3200400" algn="l">
              <a:lnSpc>
                <a:spcPct val="90000"/>
              </a:lnSpc>
              <a:spcBef>
                <a:spcPts val="500"/>
              </a:spcBef>
              <a:spcAft>
                <a:spcPts val="0"/>
              </a:spcAft>
              <a:buClr>
                <a:schemeClr val="dk1"/>
              </a:buClr>
              <a:buSzPts val="1800"/>
              <a:buNone/>
              <a:defRPr/>
            </a:lvl7pPr>
            <a:lvl8pPr indent="-338328" lvl="7" marL="3657600" algn="l">
              <a:lnSpc>
                <a:spcPct val="90000"/>
              </a:lnSpc>
              <a:spcBef>
                <a:spcPts val="500"/>
              </a:spcBef>
              <a:spcAft>
                <a:spcPts val="0"/>
              </a:spcAft>
              <a:buClr>
                <a:schemeClr val="dk1"/>
              </a:buClr>
              <a:buSzPts val="1728"/>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rritorial Acknowledgement 1">
  <p:cSld name="Territorial Acknowledgement 1">
    <p:spTree>
      <p:nvGrpSpPr>
        <p:cNvPr id="87" name="Shape 87"/>
        <p:cNvGrpSpPr/>
        <p:nvPr/>
      </p:nvGrpSpPr>
      <p:grpSpPr>
        <a:xfrm>
          <a:off x="0" y="0"/>
          <a:ext cx="0" cy="0"/>
          <a:chOff x="0" y="0"/>
          <a:chExt cx="0" cy="0"/>
        </a:xfrm>
      </p:grpSpPr>
      <p:sp>
        <p:nvSpPr>
          <p:cNvPr id="88" name="Google Shape;88;p16"/>
          <p:cNvSpPr/>
          <p:nvPr/>
        </p:nvSpPr>
        <p:spPr>
          <a:xfrm>
            <a:off x="0" y="6659999"/>
            <a:ext cx="12192000" cy="54000"/>
          </a:xfrm>
          <a:prstGeom prst="rect">
            <a:avLst/>
          </a:prstGeom>
          <a:solidFill>
            <a:schemeClr val="lt2">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 name="Google Shape;89;p16"/>
          <p:cNvSpPr txBox="1"/>
          <p:nvPr/>
        </p:nvSpPr>
        <p:spPr>
          <a:xfrm>
            <a:off x="1559496" y="2204864"/>
            <a:ext cx="9073008"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2"/>
                </a:solidFill>
                <a:latin typeface="Arial"/>
                <a:ea typeface="Arial"/>
                <a:cs typeface="Arial"/>
                <a:sym typeface="Arial"/>
              </a:rPr>
              <a:t>Thompson Rivers University campuses are on the traditional lands of the Tk'emlúps te Secwépemc (Kamloops campus) and the T’exelc (Williams Lake campus) within Secwepemcúlucw, the traditional and unceded territory of the Secwépemc. The region TRU serves also extends into the territories of the St’át’imc, Nlaka’pamux, Nuxalk, Tŝilhqot'in, Dakelh, and Syilx peoples.</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Transition Slide" showMasterSp="0">
  <p:cSld name="Section Header / Transition Slide">
    <p:bg>
      <p:bgPr>
        <a:blipFill>
          <a:blip r:embed="rId2">
            <a:alphaModFix amt="94000"/>
          </a:blip>
          <a:stretch>
            <a:fillRect/>
          </a:stretch>
        </a:blipFill>
      </p:bgPr>
    </p:bg>
    <p:spTree>
      <p:nvGrpSpPr>
        <p:cNvPr id="90" name="Shape 90"/>
        <p:cNvGrpSpPr/>
        <p:nvPr/>
      </p:nvGrpSpPr>
      <p:grpSpPr>
        <a:xfrm>
          <a:off x="0" y="0"/>
          <a:ext cx="0" cy="0"/>
          <a:chOff x="0" y="0"/>
          <a:chExt cx="0" cy="0"/>
        </a:xfrm>
      </p:grpSpPr>
      <p:sp>
        <p:nvSpPr>
          <p:cNvPr id="91" name="Google Shape;91;p17"/>
          <p:cNvSpPr/>
          <p:nvPr/>
        </p:nvSpPr>
        <p:spPr>
          <a:xfrm>
            <a:off x="0" y="0"/>
            <a:ext cx="12191999" cy="6858000"/>
          </a:xfrm>
          <a:prstGeom prst="rect">
            <a:avLst/>
          </a:prstGeom>
          <a:solidFill>
            <a:schemeClr val="lt2">
              <a:alpha val="7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2" name="Google Shape;92;p17"/>
          <p:cNvSpPr txBox="1"/>
          <p:nvPr>
            <p:ph idx="1" type="body"/>
          </p:nvPr>
        </p:nvSpPr>
        <p:spPr>
          <a:xfrm>
            <a:off x="1908000" y="3810117"/>
            <a:ext cx="8298176" cy="494254"/>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1000"/>
              </a:spcBef>
              <a:spcAft>
                <a:spcPts val="0"/>
              </a:spcAft>
              <a:buClr>
                <a:schemeClr val="lt1"/>
              </a:buClr>
              <a:buSzPts val="2500"/>
              <a:buFont typeface="Arial"/>
              <a:buNone/>
              <a:defRPr b="0" i="0" sz="2500">
                <a:solidFill>
                  <a:schemeClr val="lt1"/>
                </a:solidFill>
                <a:latin typeface="Arial"/>
                <a:ea typeface="Arial"/>
                <a:cs typeface="Arial"/>
                <a:sym typeface="Arial"/>
              </a:defRPr>
            </a:lvl1pPr>
            <a:lvl2pPr indent="-228600" lvl="1" marL="914400" algn="l">
              <a:lnSpc>
                <a:spcPct val="110000"/>
              </a:lnSpc>
              <a:spcBef>
                <a:spcPts val="500"/>
              </a:spcBef>
              <a:spcAft>
                <a:spcPts val="0"/>
              </a:spcAft>
              <a:buClr>
                <a:srgbClr val="888888"/>
              </a:buClr>
              <a:buSzPts val="2000"/>
              <a:buFont typeface="Arial"/>
              <a:buNone/>
              <a:defRPr sz="2000">
                <a:solidFill>
                  <a:srgbClr val="888888"/>
                </a:solidFill>
              </a:defRPr>
            </a:lvl2pPr>
            <a:lvl3pPr indent="-228600" lvl="2" marL="1371600" algn="l">
              <a:lnSpc>
                <a:spcPct val="110000"/>
              </a:lnSpc>
              <a:spcBef>
                <a:spcPts val="500"/>
              </a:spcBef>
              <a:spcAft>
                <a:spcPts val="0"/>
              </a:spcAft>
              <a:buClr>
                <a:srgbClr val="888888"/>
              </a:buClr>
              <a:buSzPts val="1800"/>
              <a:buNone/>
              <a:defRPr sz="1800">
                <a:solidFill>
                  <a:srgbClr val="888888"/>
                </a:solidFill>
              </a:defRPr>
            </a:lvl3pPr>
            <a:lvl4pPr indent="-228600" lvl="3" marL="1828800" algn="l">
              <a:lnSpc>
                <a:spcPct val="110000"/>
              </a:lnSpc>
              <a:spcBef>
                <a:spcPts val="500"/>
              </a:spcBef>
              <a:spcAft>
                <a:spcPts val="0"/>
              </a:spcAft>
              <a:buClr>
                <a:srgbClr val="888888"/>
              </a:buClr>
              <a:buSzPts val="1600"/>
              <a:buFont typeface="Georgia"/>
              <a:buNone/>
              <a:defRPr sz="1600">
                <a:solidFill>
                  <a:srgbClr val="888888"/>
                </a:solidFill>
              </a:defRPr>
            </a:lvl4pPr>
            <a:lvl5pPr indent="-228600" lvl="4" marL="2286000" algn="l">
              <a:lnSpc>
                <a:spcPct val="110000"/>
              </a:lnSpc>
              <a:spcBef>
                <a:spcPts val="500"/>
              </a:spcBef>
              <a:spcAft>
                <a:spcPts val="0"/>
              </a:spcAft>
              <a:buClr>
                <a:srgbClr val="888888"/>
              </a:buClr>
              <a:buSzPts val="1600"/>
              <a:buFont typeface="Georgia"/>
              <a:buNone/>
              <a:defRPr sz="1600">
                <a:solidFill>
                  <a:srgbClr val="888888"/>
                </a:solidFill>
              </a:defRPr>
            </a:lvl5pPr>
            <a:lvl6pPr indent="-228600" lvl="5" marL="2743200" algn="l">
              <a:lnSpc>
                <a:spcPct val="90000"/>
              </a:lnSpc>
              <a:spcBef>
                <a:spcPts val="500"/>
              </a:spcBef>
              <a:spcAft>
                <a:spcPts val="0"/>
              </a:spcAft>
              <a:buClr>
                <a:srgbClr val="888888"/>
              </a:buClr>
              <a:buSzPts val="1600"/>
              <a:buFont typeface="Arial"/>
              <a:buNone/>
              <a:defRPr sz="1600">
                <a:solidFill>
                  <a:srgbClr val="888888"/>
                </a:solidFill>
              </a:defRPr>
            </a:lvl6pPr>
            <a:lvl7pPr indent="-228600" lvl="6" marL="3200400" algn="l">
              <a:lnSpc>
                <a:spcPct val="90000"/>
              </a:lnSpc>
              <a:spcBef>
                <a:spcPts val="500"/>
              </a:spcBef>
              <a:spcAft>
                <a:spcPts val="0"/>
              </a:spcAft>
              <a:buClr>
                <a:srgbClr val="888888"/>
              </a:buClr>
              <a:buSzPts val="1600"/>
              <a:buFont typeface="Georgia"/>
              <a:buNone/>
              <a:defRPr sz="1600">
                <a:solidFill>
                  <a:srgbClr val="888888"/>
                </a:solidFill>
              </a:defRPr>
            </a:lvl7pPr>
            <a:lvl8pPr indent="-228600" lvl="7" marL="3657600" algn="l">
              <a:lnSpc>
                <a:spcPct val="90000"/>
              </a:lnSpc>
              <a:spcBef>
                <a:spcPts val="500"/>
              </a:spcBef>
              <a:spcAft>
                <a:spcPts val="0"/>
              </a:spcAft>
              <a:buClr>
                <a:srgbClr val="888888"/>
              </a:buClr>
              <a:buSzPts val="1536"/>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cxnSp>
        <p:nvCxnSpPr>
          <p:cNvPr id="93" name="Google Shape;93;p17"/>
          <p:cNvCxnSpPr/>
          <p:nvPr/>
        </p:nvCxnSpPr>
        <p:spPr>
          <a:xfrm>
            <a:off x="1908000" y="2397512"/>
            <a:ext cx="8298176" cy="0"/>
          </a:xfrm>
          <a:prstGeom prst="straightConnector1">
            <a:avLst/>
          </a:prstGeom>
          <a:noFill/>
          <a:ln cap="flat" cmpd="sng" w="9525">
            <a:solidFill>
              <a:schemeClr val="lt1"/>
            </a:solidFill>
            <a:prstDash val="solid"/>
            <a:miter lim="800000"/>
            <a:headEnd len="sm" w="sm" type="none"/>
            <a:tailEnd len="sm" w="sm" type="none"/>
          </a:ln>
        </p:spPr>
      </p:cxnSp>
      <p:cxnSp>
        <p:nvCxnSpPr>
          <p:cNvPr id="94" name="Google Shape;94;p17"/>
          <p:cNvCxnSpPr/>
          <p:nvPr/>
        </p:nvCxnSpPr>
        <p:spPr>
          <a:xfrm>
            <a:off x="1908000" y="4579434"/>
            <a:ext cx="8298176" cy="0"/>
          </a:xfrm>
          <a:prstGeom prst="straightConnector1">
            <a:avLst/>
          </a:prstGeom>
          <a:noFill/>
          <a:ln cap="flat" cmpd="sng" w="9525">
            <a:solidFill>
              <a:schemeClr val="lt1"/>
            </a:solidFill>
            <a:prstDash val="solid"/>
            <a:miter lim="800000"/>
            <a:headEnd len="sm" w="sm" type="none"/>
            <a:tailEnd len="sm" w="sm" type="none"/>
          </a:ln>
        </p:spPr>
      </p:cxnSp>
      <p:sp>
        <p:nvSpPr>
          <p:cNvPr id="95" name="Google Shape;95;p17"/>
          <p:cNvSpPr txBox="1"/>
          <p:nvPr>
            <p:ph type="title"/>
          </p:nvPr>
        </p:nvSpPr>
        <p:spPr>
          <a:xfrm>
            <a:off x="1908000" y="2734286"/>
            <a:ext cx="8298176" cy="800768"/>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500"/>
              <a:buFont typeface="Arial"/>
              <a:buNone/>
              <a:defRPr sz="4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Half Page Image">
  <p:cSld name="Content with Half Page Image">
    <p:spTree>
      <p:nvGrpSpPr>
        <p:cNvPr id="96" name="Shape 96"/>
        <p:cNvGrpSpPr/>
        <p:nvPr/>
      </p:nvGrpSpPr>
      <p:grpSpPr>
        <a:xfrm>
          <a:off x="0" y="0"/>
          <a:ext cx="0" cy="0"/>
          <a:chOff x="0" y="0"/>
          <a:chExt cx="0" cy="0"/>
        </a:xfrm>
      </p:grpSpPr>
      <p:sp>
        <p:nvSpPr>
          <p:cNvPr id="97" name="Google Shape;97;p18"/>
          <p:cNvSpPr/>
          <p:nvPr>
            <p:ph idx="2" type="pic"/>
          </p:nvPr>
        </p:nvSpPr>
        <p:spPr>
          <a:xfrm>
            <a:off x="6005513" y="0"/>
            <a:ext cx="6186487" cy="6858000"/>
          </a:xfrm>
          <a:prstGeom prst="rect">
            <a:avLst/>
          </a:prstGeom>
          <a:noFill/>
          <a:ln>
            <a:noFill/>
          </a:ln>
        </p:spPr>
      </p:sp>
      <p:sp>
        <p:nvSpPr>
          <p:cNvPr id="98" name="Google Shape;98;p18"/>
          <p:cNvSpPr txBox="1"/>
          <p:nvPr>
            <p:ph type="title"/>
          </p:nvPr>
        </p:nvSpPr>
        <p:spPr>
          <a:xfrm>
            <a:off x="983432" y="864000"/>
            <a:ext cx="4369904" cy="440768"/>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2400"/>
              <a:buFont typeface="Arial"/>
              <a:buNone/>
              <a:defRPr b="1" i="0" sz="24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18"/>
          <p:cNvSpPr txBox="1"/>
          <p:nvPr>
            <p:ph idx="1" type="body"/>
          </p:nvPr>
        </p:nvSpPr>
        <p:spPr>
          <a:xfrm>
            <a:off x="982800" y="1620000"/>
            <a:ext cx="4369904" cy="46800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1000"/>
              </a:spcBef>
              <a:spcAft>
                <a:spcPts val="0"/>
              </a:spcAft>
              <a:buClr>
                <a:schemeClr val="dk2"/>
              </a:buClr>
              <a:buSzPts val="1800"/>
              <a:buNone/>
              <a:defRPr/>
            </a:lvl1pPr>
            <a:lvl2pPr indent="-228600" lvl="1" marL="914400" algn="l">
              <a:lnSpc>
                <a:spcPct val="110000"/>
              </a:lnSpc>
              <a:spcBef>
                <a:spcPts val="500"/>
              </a:spcBef>
              <a:spcAft>
                <a:spcPts val="0"/>
              </a:spcAft>
              <a:buClr>
                <a:schemeClr val="dk2"/>
              </a:buClr>
              <a:buSzPts val="1800"/>
              <a:buNone/>
              <a:defRPr/>
            </a:lvl2pPr>
            <a:lvl3pPr indent="-342900" lvl="2" marL="1371600" algn="l">
              <a:lnSpc>
                <a:spcPct val="110000"/>
              </a:lnSpc>
              <a:spcBef>
                <a:spcPts val="500"/>
              </a:spcBef>
              <a:spcAft>
                <a:spcPts val="0"/>
              </a:spcAft>
              <a:buClr>
                <a:schemeClr val="dk2"/>
              </a:buClr>
              <a:buSzPts val="1800"/>
              <a:buChar char="▪"/>
              <a:defRPr/>
            </a:lvl3pPr>
            <a:lvl4pPr indent="-228600" lvl="3" marL="1828800" algn="l">
              <a:lnSpc>
                <a:spcPct val="110000"/>
              </a:lnSpc>
              <a:spcBef>
                <a:spcPts val="500"/>
              </a:spcBef>
              <a:spcAft>
                <a:spcPts val="0"/>
              </a:spcAft>
              <a:buClr>
                <a:srgbClr val="00B0B9"/>
              </a:buClr>
              <a:buSzPts val="1800"/>
              <a:buNone/>
              <a:defRPr/>
            </a:lvl4pPr>
            <a:lvl5pPr indent="-228600" lvl="4" marL="2286000" algn="l">
              <a:lnSpc>
                <a:spcPct val="110000"/>
              </a:lnSpc>
              <a:spcBef>
                <a:spcPts val="500"/>
              </a:spcBef>
              <a:spcAft>
                <a:spcPts val="0"/>
              </a:spcAft>
              <a:buClr>
                <a:srgbClr val="00B0B9"/>
              </a:buClr>
              <a:buSzPts val="1800"/>
              <a:buNone/>
              <a:defRPr/>
            </a:lvl5pPr>
            <a:lvl6pPr indent="-228600" lvl="5" marL="2743200" algn="l">
              <a:lnSpc>
                <a:spcPct val="90000"/>
              </a:lnSpc>
              <a:spcBef>
                <a:spcPts val="500"/>
              </a:spcBef>
              <a:spcAft>
                <a:spcPts val="0"/>
              </a:spcAft>
              <a:buClr>
                <a:schemeClr val="dk1"/>
              </a:buClr>
              <a:buSzPts val="1800"/>
              <a:buNone/>
              <a:defRPr/>
            </a:lvl6pPr>
            <a:lvl7pPr indent="-228600" lvl="6" marL="3200400" algn="l">
              <a:lnSpc>
                <a:spcPct val="90000"/>
              </a:lnSpc>
              <a:spcBef>
                <a:spcPts val="500"/>
              </a:spcBef>
              <a:spcAft>
                <a:spcPts val="0"/>
              </a:spcAft>
              <a:buClr>
                <a:schemeClr val="dk1"/>
              </a:buClr>
              <a:buSzPts val="1800"/>
              <a:buNone/>
              <a:defRPr/>
            </a:lvl7pPr>
            <a:lvl8pPr indent="-338328" lvl="7" marL="3657600" algn="l">
              <a:lnSpc>
                <a:spcPct val="90000"/>
              </a:lnSpc>
              <a:spcBef>
                <a:spcPts val="500"/>
              </a:spcBef>
              <a:spcAft>
                <a:spcPts val="0"/>
              </a:spcAft>
              <a:buClr>
                <a:schemeClr val="dk1"/>
              </a:buClr>
              <a:buSzPts val="1728"/>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18"/>
          <p:cNvSpPr/>
          <p:nvPr/>
        </p:nvSpPr>
        <p:spPr>
          <a:xfrm>
            <a:off x="1" y="6660000"/>
            <a:ext cx="6005512" cy="54000"/>
          </a:xfrm>
          <a:prstGeom prst="rect">
            <a:avLst/>
          </a:prstGeom>
          <a:solidFill>
            <a:schemeClr val="lt2">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l Out Box Options">
  <p:cSld name="Call Out Box Options">
    <p:spTree>
      <p:nvGrpSpPr>
        <p:cNvPr id="101" name="Shape 101"/>
        <p:cNvGrpSpPr/>
        <p:nvPr/>
      </p:nvGrpSpPr>
      <p:grpSpPr>
        <a:xfrm>
          <a:off x="0" y="0"/>
          <a:ext cx="0" cy="0"/>
          <a:chOff x="0" y="0"/>
          <a:chExt cx="0" cy="0"/>
        </a:xfrm>
      </p:grpSpPr>
      <p:sp>
        <p:nvSpPr>
          <p:cNvPr id="102" name="Google Shape;102;p19"/>
          <p:cNvSpPr txBox="1"/>
          <p:nvPr/>
        </p:nvSpPr>
        <p:spPr>
          <a:xfrm>
            <a:off x="1070405" y="719984"/>
            <a:ext cx="10080000" cy="6567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3800"/>
              <a:buFont typeface="Arial"/>
              <a:buNone/>
            </a:pPr>
            <a:r>
              <a:rPr b="0" i="0" lang="en-US" sz="3800">
                <a:solidFill>
                  <a:schemeClr val="dk2"/>
                </a:solidFill>
                <a:latin typeface="Arial"/>
                <a:ea typeface="Arial"/>
                <a:cs typeface="Arial"/>
                <a:sym typeface="Arial"/>
              </a:rPr>
              <a:t>Call Out Box Options</a:t>
            </a:r>
            <a:endParaRPr/>
          </a:p>
        </p:txBody>
      </p:sp>
      <p:sp>
        <p:nvSpPr>
          <p:cNvPr id="103" name="Google Shape;103;p19"/>
          <p:cNvSpPr/>
          <p:nvPr/>
        </p:nvSpPr>
        <p:spPr>
          <a:xfrm>
            <a:off x="4455421" y="1484784"/>
            <a:ext cx="3060000" cy="2088231"/>
          </a:xfrm>
          <a:prstGeom prst="rect">
            <a:avLst/>
          </a:prstGeom>
          <a:gradFill>
            <a:gsLst>
              <a:gs pos="0">
                <a:schemeClr val="dk2"/>
              </a:gs>
              <a:gs pos="52000">
                <a:srgbClr val="005D7B">
                  <a:alpha val="88627"/>
                </a:srgbClr>
              </a:gs>
              <a:gs pos="100000">
                <a:schemeClr val="dk2"/>
              </a:gs>
            </a:gsLst>
            <a:lin ang="5400000" scaled="0"/>
          </a:gradFill>
          <a:ln>
            <a:noFill/>
          </a:ln>
        </p:spPr>
        <p:txBody>
          <a:bodyPr anchorCtr="0" anchor="ctr" bIns="228600" lIns="228600" spcFirstLastPara="1" rIns="228600" wrap="square" tIns="228600">
            <a:noAutofit/>
          </a:bodyPr>
          <a:lstStyle/>
          <a:p>
            <a:pPr indent="0" lvl="0" marL="0" marR="0" rtl="0" algn="ctr">
              <a:lnSpc>
                <a:spcPct val="139473"/>
              </a:lnSpc>
              <a:spcBef>
                <a:spcPts val="0"/>
              </a:spcBef>
              <a:spcAft>
                <a:spcPts val="0"/>
              </a:spcAft>
              <a:buNone/>
            </a:pPr>
            <a:r>
              <a:t/>
            </a:r>
            <a:endParaRPr b="1" sz="1900">
              <a:solidFill>
                <a:schemeClr val="lt1"/>
              </a:solidFill>
              <a:latin typeface="Arial"/>
              <a:ea typeface="Arial"/>
              <a:cs typeface="Arial"/>
              <a:sym typeface="Arial"/>
            </a:endParaRPr>
          </a:p>
          <a:p>
            <a:pPr indent="0" lvl="0" marL="0" marR="0" rtl="0" algn="ctr">
              <a:lnSpc>
                <a:spcPct val="139473"/>
              </a:lnSpc>
              <a:spcBef>
                <a:spcPts val="0"/>
              </a:spcBef>
              <a:spcAft>
                <a:spcPts val="0"/>
              </a:spcAft>
              <a:buNone/>
            </a:pPr>
            <a:r>
              <a:rPr b="1" lang="en-US" sz="1900">
                <a:solidFill>
                  <a:schemeClr val="lt1"/>
                </a:solidFill>
                <a:latin typeface="Arial"/>
                <a:ea typeface="Arial"/>
                <a:cs typeface="Arial"/>
                <a:sym typeface="Arial"/>
              </a:rPr>
              <a:t>Gradient 2</a:t>
            </a:r>
            <a:endParaRPr/>
          </a:p>
          <a:p>
            <a:pPr indent="0" lvl="0" marL="0" marR="0" rtl="0" algn="ctr">
              <a:lnSpc>
                <a:spcPct val="139473"/>
              </a:lnSpc>
              <a:spcBef>
                <a:spcPts val="0"/>
              </a:spcBef>
              <a:spcAft>
                <a:spcPts val="0"/>
              </a:spcAft>
              <a:buNone/>
            </a:pPr>
            <a:r>
              <a:t/>
            </a:r>
            <a:endParaRPr b="1" sz="1900">
              <a:solidFill>
                <a:schemeClr val="lt1"/>
              </a:solidFill>
              <a:latin typeface="Arial"/>
              <a:ea typeface="Arial"/>
              <a:cs typeface="Arial"/>
              <a:sym typeface="Arial"/>
            </a:endParaRPr>
          </a:p>
        </p:txBody>
      </p:sp>
      <p:sp>
        <p:nvSpPr>
          <p:cNvPr id="104" name="Google Shape;104;p19"/>
          <p:cNvSpPr/>
          <p:nvPr/>
        </p:nvSpPr>
        <p:spPr>
          <a:xfrm>
            <a:off x="7695781" y="1484784"/>
            <a:ext cx="3060000" cy="2088231"/>
          </a:xfrm>
          <a:prstGeom prst="rect">
            <a:avLst/>
          </a:prstGeom>
          <a:gradFill>
            <a:gsLst>
              <a:gs pos="0">
                <a:schemeClr val="accent1"/>
              </a:gs>
              <a:gs pos="52000">
                <a:srgbClr val="D5E1E6"/>
              </a:gs>
              <a:gs pos="100000">
                <a:schemeClr val="accent1"/>
              </a:gs>
            </a:gsLst>
            <a:lin ang="5400000" scaled="0"/>
          </a:gradFill>
          <a:ln>
            <a:noFill/>
          </a:ln>
        </p:spPr>
        <p:txBody>
          <a:bodyPr anchorCtr="0" anchor="ctr" bIns="228600" lIns="228600" spcFirstLastPara="1" rIns="228600" wrap="square" tIns="228600">
            <a:noAutofit/>
          </a:bodyPr>
          <a:lstStyle/>
          <a:p>
            <a:pPr indent="0" lvl="0" marL="0" marR="0" rtl="0" algn="ctr">
              <a:lnSpc>
                <a:spcPct val="139473"/>
              </a:lnSpc>
              <a:spcBef>
                <a:spcPts val="0"/>
              </a:spcBef>
              <a:spcAft>
                <a:spcPts val="0"/>
              </a:spcAft>
              <a:buNone/>
            </a:pPr>
            <a:r>
              <a:rPr b="1" lang="en-US" sz="1900">
                <a:solidFill>
                  <a:schemeClr val="dk2"/>
                </a:solidFill>
                <a:latin typeface="Arial"/>
                <a:ea typeface="Arial"/>
                <a:cs typeface="Arial"/>
                <a:sym typeface="Arial"/>
              </a:rPr>
              <a:t>Gradient 3</a:t>
            </a:r>
            <a:endParaRPr/>
          </a:p>
        </p:txBody>
      </p:sp>
      <p:sp>
        <p:nvSpPr>
          <p:cNvPr id="105" name="Google Shape;105;p19"/>
          <p:cNvSpPr/>
          <p:nvPr/>
        </p:nvSpPr>
        <p:spPr>
          <a:xfrm>
            <a:off x="1215061" y="1484785"/>
            <a:ext cx="3060000" cy="2088231"/>
          </a:xfrm>
          <a:prstGeom prst="rect">
            <a:avLst/>
          </a:prstGeom>
          <a:gradFill>
            <a:gsLst>
              <a:gs pos="0">
                <a:srgbClr val="00E7F2"/>
              </a:gs>
              <a:gs pos="27000">
                <a:srgbClr val="00C2CB"/>
              </a:gs>
              <a:gs pos="50000">
                <a:schemeClr val="lt2"/>
              </a:gs>
              <a:gs pos="75000">
                <a:srgbClr val="00C2CB"/>
              </a:gs>
              <a:gs pos="100000">
                <a:srgbClr val="00F0FD"/>
              </a:gs>
            </a:gsLst>
            <a:lin ang="5400000" scaled="0"/>
          </a:gradFill>
          <a:ln>
            <a:noFill/>
          </a:ln>
        </p:spPr>
        <p:txBody>
          <a:bodyPr anchorCtr="0" anchor="ctr" bIns="228600" lIns="228600" spcFirstLastPara="1" rIns="228600" wrap="square" tIns="228600">
            <a:noAutofit/>
          </a:bodyPr>
          <a:lstStyle/>
          <a:p>
            <a:pPr indent="0" lvl="0" marL="0" marR="0" rtl="0" algn="ctr">
              <a:lnSpc>
                <a:spcPct val="139473"/>
              </a:lnSpc>
              <a:spcBef>
                <a:spcPts val="0"/>
              </a:spcBef>
              <a:spcAft>
                <a:spcPts val="0"/>
              </a:spcAft>
              <a:buNone/>
            </a:pPr>
            <a:r>
              <a:rPr b="1" lang="en-US" sz="1900">
                <a:solidFill>
                  <a:schemeClr val="lt1"/>
                </a:solidFill>
                <a:latin typeface="Arial"/>
                <a:ea typeface="Arial"/>
                <a:cs typeface="Arial"/>
                <a:sym typeface="Arial"/>
              </a:rPr>
              <a:t>Gradient 1</a:t>
            </a:r>
            <a:endParaRPr/>
          </a:p>
          <a:p>
            <a:pPr indent="0" lvl="0" marL="0" marR="0" rtl="0" algn="ctr">
              <a:lnSpc>
                <a:spcPct val="100000"/>
              </a:lnSpc>
              <a:spcBef>
                <a:spcPts val="0"/>
              </a:spcBef>
              <a:spcAft>
                <a:spcPts val="0"/>
              </a:spcAft>
              <a:buNone/>
            </a:pPr>
            <a:r>
              <a:rPr b="1" lang="en-US" sz="1400">
                <a:solidFill>
                  <a:schemeClr val="lt1"/>
                </a:solidFill>
                <a:latin typeface="Arial"/>
                <a:ea typeface="Arial"/>
                <a:cs typeface="Arial"/>
                <a:sym typeface="Arial"/>
              </a:rPr>
              <a:t>copy &amp; paste to use the </a:t>
            </a:r>
            <a:br>
              <a:rPr b="1" lang="en-US" sz="1400">
                <a:solidFill>
                  <a:schemeClr val="lt1"/>
                </a:solidFill>
                <a:latin typeface="Arial"/>
                <a:ea typeface="Arial"/>
                <a:cs typeface="Arial"/>
                <a:sym typeface="Arial"/>
              </a:rPr>
            </a:br>
            <a:r>
              <a:rPr b="1" lang="en-US" sz="1400">
                <a:solidFill>
                  <a:schemeClr val="lt1"/>
                </a:solidFill>
                <a:latin typeface="Arial"/>
                <a:ea typeface="Arial"/>
                <a:cs typeface="Arial"/>
                <a:sym typeface="Arial"/>
              </a:rPr>
              <a:t>call out boxes</a:t>
            </a:r>
            <a:endParaRPr/>
          </a:p>
        </p:txBody>
      </p:sp>
      <p:sp>
        <p:nvSpPr>
          <p:cNvPr id="106" name="Google Shape;106;p19"/>
          <p:cNvSpPr/>
          <p:nvPr/>
        </p:nvSpPr>
        <p:spPr>
          <a:xfrm>
            <a:off x="7695781" y="3861048"/>
            <a:ext cx="3060000" cy="2088231"/>
          </a:xfrm>
          <a:prstGeom prst="rect">
            <a:avLst/>
          </a:prstGeom>
          <a:solidFill>
            <a:schemeClr val="accent1"/>
          </a:solidFill>
          <a:ln>
            <a:noFill/>
          </a:ln>
          <a:effectLst>
            <a:outerShdw blurRad="50800" rotWithShape="0" algn="ctr" dir="3000000" dist="50800">
              <a:schemeClr val="dk1">
                <a:alpha val="24705"/>
              </a:schemeClr>
            </a:outerShdw>
          </a:effectLst>
        </p:spPr>
        <p:txBody>
          <a:bodyPr anchorCtr="0" anchor="ctr" bIns="228600" lIns="228600" spcFirstLastPara="1" rIns="228600" wrap="square" tIns="228600">
            <a:noAutofit/>
          </a:bodyPr>
          <a:lstStyle/>
          <a:p>
            <a:pPr indent="0" lvl="0" marL="0" marR="0" rtl="0" algn="ctr">
              <a:lnSpc>
                <a:spcPct val="139473"/>
              </a:lnSpc>
              <a:spcBef>
                <a:spcPts val="0"/>
              </a:spcBef>
              <a:spcAft>
                <a:spcPts val="0"/>
              </a:spcAft>
              <a:buNone/>
            </a:pPr>
            <a:r>
              <a:rPr b="1" lang="en-US" sz="1900">
                <a:solidFill>
                  <a:schemeClr val="dk2"/>
                </a:solidFill>
                <a:latin typeface="Arial"/>
                <a:ea typeface="Arial"/>
                <a:cs typeface="Arial"/>
                <a:sym typeface="Arial"/>
              </a:rPr>
              <a:t>Solid Fill with Shadow</a:t>
            </a:r>
            <a:endParaRPr/>
          </a:p>
        </p:txBody>
      </p:sp>
      <p:sp>
        <p:nvSpPr>
          <p:cNvPr id="107" name="Google Shape;107;p19"/>
          <p:cNvSpPr/>
          <p:nvPr/>
        </p:nvSpPr>
        <p:spPr>
          <a:xfrm>
            <a:off x="4439816" y="3861048"/>
            <a:ext cx="3060000" cy="2088231"/>
          </a:xfrm>
          <a:prstGeom prst="rect">
            <a:avLst/>
          </a:prstGeom>
          <a:solidFill>
            <a:schemeClr val="dk2"/>
          </a:solidFill>
          <a:ln>
            <a:noFill/>
          </a:ln>
          <a:effectLst>
            <a:outerShdw blurRad="50800" rotWithShape="0" algn="ctr" dir="3000000" dist="50800">
              <a:schemeClr val="dk1">
                <a:alpha val="24705"/>
              </a:schemeClr>
            </a:outerShdw>
          </a:effectLst>
        </p:spPr>
        <p:txBody>
          <a:bodyPr anchorCtr="0" anchor="ctr" bIns="228600" lIns="228600" spcFirstLastPara="1" rIns="228600" wrap="square" tIns="228600">
            <a:noAutofit/>
          </a:bodyPr>
          <a:lstStyle/>
          <a:p>
            <a:pPr indent="0" lvl="0" marL="0" marR="0" rtl="0" algn="ctr">
              <a:lnSpc>
                <a:spcPct val="139473"/>
              </a:lnSpc>
              <a:spcBef>
                <a:spcPts val="0"/>
              </a:spcBef>
              <a:spcAft>
                <a:spcPts val="0"/>
              </a:spcAft>
              <a:buNone/>
            </a:pPr>
            <a:r>
              <a:rPr b="1" lang="en-US" sz="1900">
                <a:solidFill>
                  <a:schemeClr val="lt1"/>
                </a:solidFill>
                <a:latin typeface="Arial"/>
                <a:ea typeface="Arial"/>
                <a:cs typeface="Arial"/>
                <a:sym typeface="Arial"/>
              </a:rPr>
              <a:t>Solid Fill with Shadow</a:t>
            </a:r>
            <a:endParaRPr/>
          </a:p>
        </p:txBody>
      </p:sp>
      <p:sp>
        <p:nvSpPr>
          <p:cNvPr id="108" name="Google Shape;108;p19"/>
          <p:cNvSpPr/>
          <p:nvPr/>
        </p:nvSpPr>
        <p:spPr>
          <a:xfrm>
            <a:off x="1215061" y="3861048"/>
            <a:ext cx="3060000" cy="2088231"/>
          </a:xfrm>
          <a:prstGeom prst="rect">
            <a:avLst/>
          </a:prstGeom>
          <a:solidFill>
            <a:schemeClr val="lt2"/>
          </a:solidFill>
          <a:ln>
            <a:noFill/>
          </a:ln>
          <a:effectLst>
            <a:outerShdw blurRad="50800" rotWithShape="0" algn="ctr" dir="3000000" dist="50800">
              <a:schemeClr val="dk1">
                <a:alpha val="24705"/>
              </a:schemeClr>
            </a:outerShdw>
          </a:effectLst>
        </p:spPr>
        <p:txBody>
          <a:bodyPr anchorCtr="0" anchor="ctr" bIns="228600" lIns="228600" spcFirstLastPara="1" rIns="228600" wrap="square" tIns="228600">
            <a:noAutofit/>
          </a:bodyPr>
          <a:lstStyle/>
          <a:p>
            <a:pPr indent="0" lvl="0" marL="0" marR="0" rtl="0" algn="ctr">
              <a:lnSpc>
                <a:spcPct val="139473"/>
              </a:lnSpc>
              <a:spcBef>
                <a:spcPts val="0"/>
              </a:spcBef>
              <a:spcAft>
                <a:spcPts val="0"/>
              </a:spcAft>
              <a:buNone/>
            </a:pPr>
            <a:r>
              <a:rPr b="1" lang="en-US" sz="1900">
                <a:solidFill>
                  <a:schemeClr val="lt1"/>
                </a:solidFill>
                <a:latin typeface="Arial"/>
                <a:ea typeface="Arial"/>
                <a:cs typeface="Arial"/>
                <a:sym typeface="Arial"/>
              </a:rPr>
              <a:t>Solid Fill with Shadow</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rritorial Acknowledgement 2">
  <p:cSld name="Territorial Acknowledgement 2">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3"/>
          <p:cNvSpPr/>
          <p:nvPr/>
        </p:nvSpPr>
        <p:spPr>
          <a:xfrm>
            <a:off x="0" y="0"/>
            <a:ext cx="12191999" cy="6858000"/>
          </a:xfrm>
          <a:prstGeom prst="rect">
            <a:avLst/>
          </a:prstGeom>
          <a:solidFill>
            <a:schemeClr val="lt2">
              <a:alpha val="7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20" name="Google Shape;20;p3"/>
          <p:cNvCxnSpPr/>
          <p:nvPr/>
        </p:nvCxnSpPr>
        <p:spPr>
          <a:xfrm>
            <a:off x="874203" y="1988840"/>
            <a:ext cx="10443592" cy="0"/>
          </a:xfrm>
          <a:prstGeom prst="straightConnector1">
            <a:avLst/>
          </a:prstGeom>
          <a:noFill/>
          <a:ln cap="flat" cmpd="sng" w="9525">
            <a:solidFill>
              <a:schemeClr val="lt1"/>
            </a:solidFill>
            <a:prstDash val="solid"/>
            <a:miter lim="800000"/>
            <a:headEnd len="sm" w="sm" type="none"/>
            <a:tailEnd len="sm" w="sm" type="none"/>
          </a:ln>
        </p:spPr>
      </p:cxnSp>
      <p:cxnSp>
        <p:nvCxnSpPr>
          <p:cNvPr id="21" name="Google Shape;21;p3"/>
          <p:cNvCxnSpPr/>
          <p:nvPr/>
        </p:nvCxnSpPr>
        <p:spPr>
          <a:xfrm>
            <a:off x="874203" y="5013176"/>
            <a:ext cx="10443592" cy="0"/>
          </a:xfrm>
          <a:prstGeom prst="straightConnector1">
            <a:avLst/>
          </a:prstGeom>
          <a:noFill/>
          <a:ln cap="flat" cmpd="sng" w="9525">
            <a:solidFill>
              <a:schemeClr val="lt1"/>
            </a:solidFill>
            <a:prstDash val="solid"/>
            <a:miter lim="800000"/>
            <a:headEnd len="sm" w="sm" type="none"/>
            <a:tailEnd len="sm" w="sm" type="none"/>
          </a:ln>
        </p:spPr>
      </p:cxnSp>
      <p:sp>
        <p:nvSpPr>
          <p:cNvPr id="22" name="Google Shape;22;p3"/>
          <p:cNvSpPr txBox="1"/>
          <p:nvPr/>
        </p:nvSpPr>
        <p:spPr>
          <a:xfrm>
            <a:off x="1092660" y="2132856"/>
            <a:ext cx="10443592"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chemeClr val="lt1"/>
                </a:solidFill>
                <a:latin typeface="Arial"/>
                <a:ea typeface="Arial"/>
                <a:cs typeface="Arial"/>
                <a:sym typeface="Arial"/>
              </a:rPr>
              <a:t>Thompson Rivers University campuses are on the traditional lands of the Tk'emlúps te Secwépemc (Kamloops campus) and the T’exelc (Williams Lake campus) within Secwepemcúlucw, the traditional and unceded territory of the Secwépemc. The region TRU serves also extends into the territories of the St’át’imc, Nlaka’pamux, Nuxalk, Tŝilhqot'in, Dakelh, and Syilx peoples.</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two thirds column">
  <p:cSld name="Right two thirds column">
    <p:spTree>
      <p:nvGrpSpPr>
        <p:cNvPr id="23" name="Shape 23"/>
        <p:cNvGrpSpPr/>
        <p:nvPr/>
      </p:nvGrpSpPr>
      <p:grpSpPr>
        <a:xfrm>
          <a:off x="0" y="0"/>
          <a:ext cx="0" cy="0"/>
          <a:chOff x="0" y="0"/>
          <a:chExt cx="0" cy="0"/>
        </a:xfrm>
      </p:grpSpPr>
      <p:sp>
        <p:nvSpPr>
          <p:cNvPr id="24" name="Google Shape;24;p4"/>
          <p:cNvSpPr txBox="1"/>
          <p:nvPr>
            <p:ph type="title"/>
          </p:nvPr>
        </p:nvSpPr>
        <p:spPr>
          <a:xfrm>
            <a:off x="1054800" y="864000"/>
            <a:ext cx="10080000" cy="69277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4000"/>
              <a:buFont typeface="Arial"/>
              <a:buNone/>
              <a:defRPr sz="4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4295800" y="1800000"/>
            <a:ext cx="6839000" cy="4536001"/>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1000"/>
              </a:spcBef>
              <a:spcAft>
                <a:spcPts val="0"/>
              </a:spcAft>
              <a:buClr>
                <a:schemeClr val="dk2"/>
              </a:buClr>
              <a:buSzPts val="2600"/>
              <a:buFont typeface="Arial"/>
              <a:buNone/>
              <a:defRPr sz="2600"/>
            </a:lvl1pPr>
            <a:lvl2pPr indent="-228600" lvl="1" marL="914400" algn="l">
              <a:lnSpc>
                <a:spcPct val="110000"/>
              </a:lnSpc>
              <a:spcBef>
                <a:spcPts val="500"/>
              </a:spcBef>
              <a:spcAft>
                <a:spcPts val="0"/>
              </a:spcAft>
              <a:buClr>
                <a:schemeClr val="dk2"/>
              </a:buClr>
              <a:buSzPts val="2800"/>
              <a:buFont typeface="Arial"/>
              <a:buNone/>
              <a:defRPr sz="2800"/>
            </a:lvl2pPr>
            <a:lvl3pPr indent="-381000" lvl="2" marL="1371600" algn="l">
              <a:lnSpc>
                <a:spcPct val="110000"/>
              </a:lnSpc>
              <a:spcBef>
                <a:spcPts val="500"/>
              </a:spcBef>
              <a:spcAft>
                <a:spcPts val="0"/>
              </a:spcAft>
              <a:buClr>
                <a:schemeClr val="dk2"/>
              </a:buClr>
              <a:buSzPts val="2400"/>
              <a:buChar char="▪"/>
              <a:defRPr sz="2400"/>
            </a:lvl3pPr>
            <a:lvl4pPr indent="-228600" lvl="3" marL="1828800" algn="l">
              <a:lnSpc>
                <a:spcPct val="110000"/>
              </a:lnSpc>
              <a:spcBef>
                <a:spcPts val="500"/>
              </a:spcBef>
              <a:spcAft>
                <a:spcPts val="0"/>
              </a:spcAft>
              <a:buClr>
                <a:srgbClr val="00B0B9"/>
              </a:buClr>
              <a:buSzPts val="2000"/>
              <a:buFont typeface="Georgia"/>
              <a:buNone/>
              <a:defRPr sz="2000"/>
            </a:lvl4pPr>
            <a:lvl5pPr indent="-228600" lvl="4" marL="2286000" algn="l">
              <a:lnSpc>
                <a:spcPct val="110000"/>
              </a:lnSpc>
              <a:spcBef>
                <a:spcPts val="500"/>
              </a:spcBef>
              <a:spcAft>
                <a:spcPts val="0"/>
              </a:spcAft>
              <a:buClr>
                <a:srgbClr val="00B0B9"/>
              </a:buClr>
              <a:buSzPts val="2000"/>
              <a:buFont typeface="Georgia"/>
              <a:buNone/>
              <a:defRPr sz="2000"/>
            </a:lvl5pPr>
            <a:lvl6pPr indent="-228600" lvl="5" marL="2743200" algn="l">
              <a:lnSpc>
                <a:spcPct val="90000"/>
              </a:lnSpc>
              <a:spcBef>
                <a:spcPts val="500"/>
              </a:spcBef>
              <a:spcAft>
                <a:spcPts val="0"/>
              </a:spcAft>
              <a:buClr>
                <a:schemeClr val="dk1"/>
              </a:buClr>
              <a:buSzPts val="2000"/>
              <a:buFont typeface="Arial"/>
              <a:buNone/>
              <a:defRPr sz="2000"/>
            </a:lvl6pPr>
            <a:lvl7pPr indent="-228600" lvl="6" marL="3200400" algn="l">
              <a:lnSpc>
                <a:spcPct val="90000"/>
              </a:lnSpc>
              <a:spcBef>
                <a:spcPts val="500"/>
              </a:spcBef>
              <a:spcAft>
                <a:spcPts val="0"/>
              </a:spcAft>
              <a:buClr>
                <a:schemeClr val="dk1"/>
              </a:buClr>
              <a:buSzPts val="2000"/>
              <a:buFont typeface="Georgia"/>
              <a:buNone/>
              <a:defRPr sz="2000"/>
            </a:lvl7pPr>
            <a:lvl8pPr indent="-350520" lvl="7" marL="3657600" algn="l">
              <a:lnSpc>
                <a:spcPct val="90000"/>
              </a:lnSpc>
              <a:spcBef>
                <a:spcPts val="500"/>
              </a:spcBef>
              <a:spcAft>
                <a:spcPts val="0"/>
              </a:spcAft>
              <a:buClr>
                <a:schemeClr val="dk1"/>
              </a:buClr>
              <a:buSzPts val="192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6" name="Google Shape;26;p4"/>
          <p:cNvSpPr txBox="1"/>
          <p:nvPr>
            <p:ph idx="2" type="body"/>
          </p:nvPr>
        </p:nvSpPr>
        <p:spPr>
          <a:xfrm>
            <a:off x="1064752" y="2916001"/>
            <a:ext cx="3060000" cy="34200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1000"/>
              </a:spcBef>
              <a:spcAft>
                <a:spcPts val="0"/>
              </a:spcAft>
              <a:buClr>
                <a:schemeClr val="dk2"/>
              </a:buClr>
              <a:buSzPts val="1600"/>
              <a:buFont typeface="Arial"/>
              <a:buNone/>
              <a:defRPr sz="1600"/>
            </a:lvl1pPr>
            <a:lvl2pPr indent="-228600" lvl="1" marL="914400" algn="l">
              <a:lnSpc>
                <a:spcPct val="110000"/>
              </a:lnSpc>
              <a:spcBef>
                <a:spcPts val="500"/>
              </a:spcBef>
              <a:spcAft>
                <a:spcPts val="0"/>
              </a:spcAft>
              <a:buClr>
                <a:schemeClr val="dk2"/>
              </a:buClr>
              <a:buSzPts val="1400"/>
              <a:buFont typeface="Arial"/>
              <a:buNone/>
              <a:defRPr sz="1400"/>
            </a:lvl2pPr>
            <a:lvl3pPr indent="-228600" lvl="2" marL="1371600" algn="l">
              <a:lnSpc>
                <a:spcPct val="110000"/>
              </a:lnSpc>
              <a:spcBef>
                <a:spcPts val="500"/>
              </a:spcBef>
              <a:spcAft>
                <a:spcPts val="0"/>
              </a:spcAft>
              <a:buClr>
                <a:schemeClr val="dk2"/>
              </a:buClr>
              <a:buSzPts val="1200"/>
              <a:buNone/>
              <a:defRPr sz="1200"/>
            </a:lvl3pPr>
            <a:lvl4pPr indent="-228600" lvl="3" marL="1828800" algn="l">
              <a:lnSpc>
                <a:spcPct val="110000"/>
              </a:lnSpc>
              <a:spcBef>
                <a:spcPts val="500"/>
              </a:spcBef>
              <a:spcAft>
                <a:spcPts val="0"/>
              </a:spcAft>
              <a:buClr>
                <a:srgbClr val="00B0B9"/>
              </a:buClr>
              <a:buSzPts val="1000"/>
              <a:buFont typeface="Georgia"/>
              <a:buNone/>
              <a:defRPr sz="1000"/>
            </a:lvl4pPr>
            <a:lvl5pPr indent="-228600" lvl="4" marL="2286000" algn="l">
              <a:lnSpc>
                <a:spcPct val="110000"/>
              </a:lnSpc>
              <a:spcBef>
                <a:spcPts val="500"/>
              </a:spcBef>
              <a:spcAft>
                <a:spcPts val="0"/>
              </a:spcAft>
              <a:buClr>
                <a:srgbClr val="00B0B9"/>
              </a:buClr>
              <a:buSzPts val="1000"/>
              <a:buFont typeface="Georgia"/>
              <a:buNone/>
              <a:defRPr sz="1000"/>
            </a:lvl5pPr>
            <a:lvl6pPr indent="-228600" lvl="5" marL="2743200" algn="l">
              <a:lnSpc>
                <a:spcPct val="90000"/>
              </a:lnSpc>
              <a:spcBef>
                <a:spcPts val="500"/>
              </a:spcBef>
              <a:spcAft>
                <a:spcPts val="0"/>
              </a:spcAft>
              <a:buClr>
                <a:schemeClr val="dk1"/>
              </a:buClr>
              <a:buSzPts val="1000"/>
              <a:buFont typeface="Arial"/>
              <a:buNone/>
              <a:defRPr sz="1000"/>
            </a:lvl6pPr>
            <a:lvl7pPr indent="-228600" lvl="6" marL="3200400" algn="l">
              <a:lnSpc>
                <a:spcPct val="90000"/>
              </a:lnSpc>
              <a:spcBef>
                <a:spcPts val="500"/>
              </a:spcBef>
              <a:spcAft>
                <a:spcPts val="0"/>
              </a:spcAft>
              <a:buClr>
                <a:schemeClr val="dk1"/>
              </a:buClr>
              <a:buSzPts val="1000"/>
              <a:buFont typeface="Georgia"/>
              <a:buNone/>
              <a:defRPr sz="1000"/>
            </a:lvl7pPr>
            <a:lvl8pPr indent="-228600" lvl="7" marL="3657600" algn="l">
              <a:lnSpc>
                <a:spcPct val="90000"/>
              </a:lnSpc>
              <a:spcBef>
                <a:spcPts val="500"/>
              </a:spcBef>
              <a:spcAft>
                <a:spcPts val="0"/>
              </a:spcAft>
              <a:buClr>
                <a:schemeClr val="dk1"/>
              </a:buClr>
              <a:buSzPts val="96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 name="Google Shape;27;p4"/>
          <p:cNvSpPr txBox="1"/>
          <p:nvPr>
            <p:ph idx="3" type="body"/>
          </p:nvPr>
        </p:nvSpPr>
        <p:spPr>
          <a:xfrm>
            <a:off x="1064752" y="1800000"/>
            <a:ext cx="3060000" cy="997967"/>
          </a:xfrm>
          <a:prstGeom prst="rect">
            <a:avLst/>
          </a:prstGeom>
          <a:noFill/>
          <a:ln>
            <a:noFill/>
          </a:ln>
        </p:spPr>
        <p:txBody>
          <a:bodyPr anchorCtr="0" anchor="t" bIns="45700" lIns="91425" spcFirstLastPara="1" rIns="91425" wrap="square" tIns="45700">
            <a:noAutofit/>
          </a:bodyPr>
          <a:lstStyle>
            <a:lvl1pPr indent="-228600" lvl="0" marL="457200" algn="l">
              <a:lnSpc>
                <a:spcPct val="95000"/>
              </a:lnSpc>
              <a:spcBef>
                <a:spcPts val="0"/>
              </a:spcBef>
              <a:spcAft>
                <a:spcPts val="0"/>
              </a:spcAft>
              <a:buClr>
                <a:schemeClr val="lt2"/>
              </a:buClr>
              <a:buSzPts val="2800"/>
              <a:buFont typeface="Arial"/>
              <a:buNone/>
              <a:defRPr sz="2800">
                <a:solidFill>
                  <a:schemeClr val="lt2"/>
                </a:solidFill>
              </a:defRPr>
            </a:lvl1pPr>
            <a:lvl2pPr indent="-228600" lvl="1" marL="914400" algn="l">
              <a:lnSpc>
                <a:spcPct val="110000"/>
              </a:lnSpc>
              <a:spcBef>
                <a:spcPts val="500"/>
              </a:spcBef>
              <a:spcAft>
                <a:spcPts val="0"/>
              </a:spcAft>
              <a:buClr>
                <a:schemeClr val="dk2"/>
              </a:buClr>
              <a:buSzPts val="1800"/>
              <a:buNone/>
              <a:defRPr/>
            </a:lvl2pPr>
            <a:lvl3pPr indent="-342900" lvl="2" marL="1371600" algn="l">
              <a:lnSpc>
                <a:spcPct val="110000"/>
              </a:lnSpc>
              <a:spcBef>
                <a:spcPts val="500"/>
              </a:spcBef>
              <a:spcAft>
                <a:spcPts val="0"/>
              </a:spcAft>
              <a:buClr>
                <a:schemeClr val="dk2"/>
              </a:buClr>
              <a:buSzPts val="1800"/>
              <a:buChar char="▪"/>
              <a:defRPr/>
            </a:lvl3pPr>
            <a:lvl4pPr indent="-228600" lvl="3" marL="1828800" algn="l">
              <a:lnSpc>
                <a:spcPct val="110000"/>
              </a:lnSpc>
              <a:spcBef>
                <a:spcPts val="500"/>
              </a:spcBef>
              <a:spcAft>
                <a:spcPts val="0"/>
              </a:spcAft>
              <a:buClr>
                <a:srgbClr val="00B0B9"/>
              </a:buClr>
              <a:buSzPts val="1800"/>
              <a:buNone/>
              <a:defRPr/>
            </a:lvl4pPr>
            <a:lvl5pPr indent="-228600" lvl="4" marL="2286000" algn="l">
              <a:lnSpc>
                <a:spcPct val="110000"/>
              </a:lnSpc>
              <a:spcBef>
                <a:spcPts val="500"/>
              </a:spcBef>
              <a:spcAft>
                <a:spcPts val="0"/>
              </a:spcAft>
              <a:buClr>
                <a:srgbClr val="00B0B9"/>
              </a:buClr>
              <a:buSzPts val="1800"/>
              <a:buNone/>
              <a:defRPr/>
            </a:lvl5pPr>
            <a:lvl6pPr indent="-228600" lvl="5" marL="2743200" algn="l">
              <a:lnSpc>
                <a:spcPct val="90000"/>
              </a:lnSpc>
              <a:spcBef>
                <a:spcPts val="500"/>
              </a:spcBef>
              <a:spcAft>
                <a:spcPts val="0"/>
              </a:spcAft>
              <a:buClr>
                <a:schemeClr val="dk1"/>
              </a:buClr>
              <a:buSzPts val="1800"/>
              <a:buNone/>
              <a:defRPr/>
            </a:lvl6pPr>
            <a:lvl7pPr indent="-228600" lvl="6" marL="3200400" algn="l">
              <a:lnSpc>
                <a:spcPct val="90000"/>
              </a:lnSpc>
              <a:spcBef>
                <a:spcPts val="500"/>
              </a:spcBef>
              <a:spcAft>
                <a:spcPts val="0"/>
              </a:spcAft>
              <a:buClr>
                <a:schemeClr val="dk1"/>
              </a:buClr>
              <a:buSzPts val="1800"/>
              <a:buNone/>
              <a:defRPr/>
            </a:lvl7pPr>
            <a:lvl8pPr indent="-338328" lvl="7" marL="3657600" algn="l">
              <a:lnSpc>
                <a:spcPct val="90000"/>
              </a:lnSpc>
              <a:spcBef>
                <a:spcPts val="500"/>
              </a:spcBef>
              <a:spcAft>
                <a:spcPts val="0"/>
              </a:spcAft>
              <a:buClr>
                <a:schemeClr val="dk1"/>
              </a:buClr>
              <a:buSzPts val="1728"/>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p:nvPr/>
        </p:nvSpPr>
        <p:spPr>
          <a:xfrm>
            <a:off x="0" y="6659999"/>
            <a:ext cx="12192000" cy="54000"/>
          </a:xfrm>
          <a:prstGeom prst="rect">
            <a:avLst/>
          </a:prstGeom>
          <a:solidFill>
            <a:schemeClr val="lt2">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 two thirds column">
  <p:cSld name="Left two thirds column">
    <p:spTree>
      <p:nvGrpSpPr>
        <p:cNvPr id="29" name="Shape 29"/>
        <p:cNvGrpSpPr/>
        <p:nvPr/>
      </p:nvGrpSpPr>
      <p:grpSpPr>
        <a:xfrm>
          <a:off x="0" y="0"/>
          <a:ext cx="0" cy="0"/>
          <a:chOff x="0" y="0"/>
          <a:chExt cx="0" cy="0"/>
        </a:xfrm>
      </p:grpSpPr>
      <p:sp>
        <p:nvSpPr>
          <p:cNvPr id="30" name="Google Shape;30;p5"/>
          <p:cNvSpPr txBox="1"/>
          <p:nvPr>
            <p:ph type="title"/>
          </p:nvPr>
        </p:nvSpPr>
        <p:spPr>
          <a:xfrm>
            <a:off x="1054800" y="864000"/>
            <a:ext cx="10081760" cy="69277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4000"/>
              <a:buFont typeface="Arial"/>
              <a:buNone/>
              <a:defRPr sz="4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1054800" y="1800000"/>
            <a:ext cx="6840000" cy="4536001"/>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1000"/>
              </a:spcBef>
              <a:spcAft>
                <a:spcPts val="0"/>
              </a:spcAft>
              <a:buClr>
                <a:schemeClr val="dk2"/>
              </a:buClr>
              <a:buSzPts val="2600"/>
              <a:buFont typeface="Arial"/>
              <a:buNone/>
              <a:defRPr sz="2600"/>
            </a:lvl1pPr>
            <a:lvl2pPr indent="-228600" lvl="1" marL="914400" algn="l">
              <a:lnSpc>
                <a:spcPct val="110000"/>
              </a:lnSpc>
              <a:spcBef>
                <a:spcPts val="500"/>
              </a:spcBef>
              <a:spcAft>
                <a:spcPts val="0"/>
              </a:spcAft>
              <a:buClr>
                <a:schemeClr val="dk2"/>
              </a:buClr>
              <a:buSzPts val="2600"/>
              <a:buFont typeface="Arial"/>
              <a:buNone/>
              <a:defRPr sz="2600"/>
            </a:lvl2pPr>
            <a:lvl3pPr indent="-381000" lvl="2" marL="1371600" algn="l">
              <a:lnSpc>
                <a:spcPct val="110000"/>
              </a:lnSpc>
              <a:spcBef>
                <a:spcPts val="500"/>
              </a:spcBef>
              <a:spcAft>
                <a:spcPts val="0"/>
              </a:spcAft>
              <a:buClr>
                <a:schemeClr val="dk2"/>
              </a:buClr>
              <a:buSzPts val="2400"/>
              <a:buChar char="▪"/>
              <a:defRPr sz="2400"/>
            </a:lvl3pPr>
            <a:lvl4pPr indent="-228600" lvl="3" marL="1828800" algn="l">
              <a:lnSpc>
                <a:spcPct val="110000"/>
              </a:lnSpc>
              <a:spcBef>
                <a:spcPts val="500"/>
              </a:spcBef>
              <a:spcAft>
                <a:spcPts val="0"/>
              </a:spcAft>
              <a:buClr>
                <a:srgbClr val="00B0B9"/>
              </a:buClr>
              <a:buSzPts val="2000"/>
              <a:buFont typeface="Georgia"/>
              <a:buNone/>
              <a:defRPr sz="2000"/>
            </a:lvl4pPr>
            <a:lvl5pPr indent="-228600" lvl="4" marL="2286000" algn="l">
              <a:lnSpc>
                <a:spcPct val="110000"/>
              </a:lnSpc>
              <a:spcBef>
                <a:spcPts val="500"/>
              </a:spcBef>
              <a:spcAft>
                <a:spcPts val="0"/>
              </a:spcAft>
              <a:buClr>
                <a:srgbClr val="00B0B9"/>
              </a:buClr>
              <a:buSzPts val="2000"/>
              <a:buFont typeface="Georgia"/>
              <a:buNone/>
              <a:defRPr sz="2000"/>
            </a:lvl5pPr>
            <a:lvl6pPr indent="-228600" lvl="5" marL="2743200" algn="l">
              <a:lnSpc>
                <a:spcPct val="90000"/>
              </a:lnSpc>
              <a:spcBef>
                <a:spcPts val="500"/>
              </a:spcBef>
              <a:spcAft>
                <a:spcPts val="0"/>
              </a:spcAft>
              <a:buClr>
                <a:schemeClr val="dk1"/>
              </a:buClr>
              <a:buSzPts val="2000"/>
              <a:buFont typeface="Arial"/>
              <a:buNone/>
              <a:defRPr sz="2000"/>
            </a:lvl6pPr>
            <a:lvl7pPr indent="-228600" lvl="6" marL="3200400" algn="l">
              <a:lnSpc>
                <a:spcPct val="90000"/>
              </a:lnSpc>
              <a:spcBef>
                <a:spcPts val="500"/>
              </a:spcBef>
              <a:spcAft>
                <a:spcPts val="0"/>
              </a:spcAft>
              <a:buClr>
                <a:schemeClr val="dk1"/>
              </a:buClr>
              <a:buSzPts val="2000"/>
              <a:buFont typeface="Georgia"/>
              <a:buNone/>
              <a:defRPr sz="2000"/>
            </a:lvl7pPr>
            <a:lvl8pPr indent="-350520" lvl="7" marL="3657600" algn="l">
              <a:lnSpc>
                <a:spcPct val="90000"/>
              </a:lnSpc>
              <a:spcBef>
                <a:spcPts val="500"/>
              </a:spcBef>
              <a:spcAft>
                <a:spcPts val="0"/>
              </a:spcAft>
              <a:buClr>
                <a:schemeClr val="dk1"/>
              </a:buClr>
              <a:buSzPts val="192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2" name="Google Shape;32;p5"/>
          <p:cNvSpPr txBox="1"/>
          <p:nvPr>
            <p:ph idx="2" type="body"/>
          </p:nvPr>
        </p:nvSpPr>
        <p:spPr>
          <a:xfrm>
            <a:off x="8078148" y="2916001"/>
            <a:ext cx="3060000" cy="34200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1000"/>
              </a:spcBef>
              <a:spcAft>
                <a:spcPts val="0"/>
              </a:spcAft>
              <a:buClr>
                <a:schemeClr val="dk2"/>
              </a:buClr>
              <a:buSzPts val="1600"/>
              <a:buFont typeface="Arial"/>
              <a:buNone/>
              <a:defRPr sz="1600"/>
            </a:lvl1pPr>
            <a:lvl2pPr indent="-228600" lvl="1" marL="914400" algn="l">
              <a:lnSpc>
                <a:spcPct val="110000"/>
              </a:lnSpc>
              <a:spcBef>
                <a:spcPts val="500"/>
              </a:spcBef>
              <a:spcAft>
                <a:spcPts val="0"/>
              </a:spcAft>
              <a:buClr>
                <a:schemeClr val="dk2"/>
              </a:buClr>
              <a:buSzPts val="1400"/>
              <a:buFont typeface="Arial"/>
              <a:buNone/>
              <a:defRPr sz="1400"/>
            </a:lvl2pPr>
            <a:lvl3pPr indent="-228600" lvl="2" marL="1371600" algn="l">
              <a:lnSpc>
                <a:spcPct val="110000"/>
              </a:lnSpc>
              <a:spcBef>
                <a:spcPts val="500"/>
              </a:spcBef>
              <a:spcAft>
                <a:spcPts val="0"/>
              </a:spcAft>
              <a:buClr>
                <a:schemeClr val="dk2"/>
              </a:buClr>
              <a:buSzPts val="1200"/>
              <a:buNone/>
              <a:defRPr sz="1200"/>
            </a:lvl3pPr>
            <a:lvl4pPr indent="-228600" lvl="3" marL="1828800" algn="l">
              <a:lnSpc>
                <a:spcPct val="110000"/>
              </a:lnSpc>
              <a:spcBef>
                <a:spcPts val="500"/>
              </a:spcBef>
              <a:spcAft>
                <a:spcPts val="0"/>
              </a:spcAft>
              <a:buClr>
                <a:srgbClr val="00B0B9"/>
              </a:buClr>
              <a:buSzPts val="1000"/>
              <a:buFont typeface="Georgia"/>
              <a:buNone/>
              <a:defRPr sz="1000"/>
            </a:lvl4pPr>
            <a:lvl5pPr indent="-228600" lvl="4" marL="2286000" algn="l">
              <a:lnSpc>
                <a:spcPct val="110000"/>
              </a:lnSpc>
              <a:spcBef>
                <a:spcPts val="500"/>
              </a:spcBef>
              <a:spcAft>
                <a:spcPts val="0"/>
              </a:spcAft>
              <a:buClr>
                <a:srgbClr val="00B0B9"/>
              </a:buClr>
              <a:buSzPts val="1000"/>
              <a:buFont typeface="Georgia"/>
              <a:buNone/>
              <a:defRPr sz="1000"/>
            </a:lvl5pPr>
            <a:lvl6pPr indent="-228600" lvl="5" marL="2743200" algn="l">
              <a:lnSpc>
                <a:spcPct val="90000"/>
              </a:lnSpc>
              <a:spcBef>
                <a:spcPts val="500"/>
              </a:spcBef>
              <a:spcAft>
                <a:spcPts val="0"/>
              </a:spcAft>
              <a:buClr>
                <a:schemeClr val="dk1"/>
              </a:buClr>
              <a:buSzPts val="1000"/>
              <a:buFont typeface="Arial"/>
              <a:buNone/>
              <a:defRPr sz="1000"/>
            </a:lvl6pPr>
            <a:lvl7pPr indent="-228600" lvl="6" marL="3200400" algn="l">
              <a:lnSpc>
                <a:spcPct val="90000"/>
              </a:lnSpc>
              <a:spcBef>
                <a:spcPts val="500"/>
              </a:spcBef>
              <a:spcAft>
                <a:spcPts val="0"/>
              </a:spcAft>
              <a:buClr>
                <a:schemeClr val="dk1"/>
              </a:buClr>
              <a:buSzPts val="1000"/>
              <a:buFont typeface="Georgia"/>
              <a:buNone/>
              <a:defRPr sz="1000"/>
            </a:lvl7pPr>
            <a:lvl8pPr indent="-228600" lvl="7" marL="3657600" algn="l">
              <a:lnSpc>
                <a:spcPct val="90000"/>
              </a:lnSpc>
              <a:spcBef>
                <a:spcPts val="500"/>
              </a:spcBef>
              <a:spcAft>
                <a:spcPts val="0"/>
              </a:spcAft>
              <a:buClr>
                <a:schemeClr val="dk1"/>
              </a:buClr>
              <a:buSzPts val="96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3" name="Google Shape;33;p5"/>
          <p:cNvSpPr txBox="1"/>
          <p:nvPr>
            <p:ph idx="3" type="body"/>
          </p:nvPr>
        </p:nvSpPr>
        <p:spPr>
          <a:xfrm>
            <a:off x="8076560" y="1800000"/>
            <a:ext cx="3060000" cy="997967"/>
          </a:xfrm>
          <a:prstGeom prst="rect">
            <a:avLst/>
          </a:prstGeom>
          <a:noFill/>
          <a:ln>
            <a:noFill/>
          </a:ln>
        </p:spPr>
        <p:txBody>
          <a:bodyPr anchorCtr="0" anchor="t" bIns="45700" lIns="91425" spcFirstLastPara="1" rIns="91425" wrap="square" tIns="45700">
            <a:noAutofit/>
          </a:bodyPr>
          <a:lstStyle>
            <a:lvl1pPr indent="-228600" lvl="0" marL="457200" algn="l">
              <a:lnSpc>
                <a:spcPct val="95000"/>
              </a:lnSpc>
              <a:spcBef>
                <a:spcPts val="0"/>
              </a:spcBef>
              <a:spcAft>
                <a:spcPts val="0"/>
              </a:spcAft>
              <a:buClr>
                <a:schemeClr val="lt2"/>
              </a:buClr>
              <a:buSzPts val="2800"/>
              <a:buFont typeface="Arial"/>
              <a:buNone/>
              <a:defRPr sz="2800">
                <a:solidFill>
                  <a:schemeClr val="lt2"/>
                </a:solidFill>
              </a:defRPr>
            </a:lvl1pPr>
            <a:lvl2pPr indent="-228600" lvl="1" marL="914400" algn="l">
              <a:lnSpc>
                <a:spcPct val="110000"/>
              </a:lnSpc>
              <a:spcBef>
                <a:spcPts val="500"/>
              </a:spcBef>
              <a:spcAft>
                <a:spcPts val="0"/>
              </a:spcAft>
              <a:buClr>
                <a:schemeClr val="dk2"/>
              </a:buClr>
              <a:buSzPts val="1800"/>
              <a:buNone/>
              <a:defRPr/>
            </a:lvl2pPr>
            <a:lvl3pPr indent="-342900" lvl="2" marL="1371600" algn="l">
              <a:lnSpc>
                <a:spcPct val="110000"/>
              </a:lnSpc>
              <a:spcBef>
                <a:spcPts val="500"/>
              </a:spcBef>
              <a:spcAft>
                <a:spcPts val="0"/>
              </a:spcAft>
              <a:buClr>
                <a:schemeClr val="dk2"/>
              </a:buClr>
              <a:buSzPts val="1800"/>
              <a:buChar char="▪"/>
              <a:defRPr/>
            </a:lvl3pPr>
            <a:lvl4pPr indent="-228600" lvl="3" marL="1828800" algn="l">
              <a:lnSpc>
                <a:spcPct val="110000"/>
              </a:lnSpc>
              <a:spcBef>
                <a:spcPts val="500"/>
              </a:spcBef>
              <a:spcAft>
                <a:spcPts val="0"/>
              </a:spcAft>
              <a:buClr>
                <a:srgbClr val="00B0B9"/>
              </a:buClr>
              <a:buSzPts val="1800"/>
              <a:buNone/>
              <a:defRPr/>
            </a:lvl4pPr>
            <a:lvl5pPr indent="-228600" lvl="4" marL="2286000" algn="l">
              <a:lnSpc>
                <a:spcPct val="110000"/>
              </a:lnSpc>
              <a:spcBef>
                <a:spcPts val="500"/>
              </a:spcBef>
              <a:spcAft>
                <a:spcPts val="0"/>
              </a:spcAft>
              <a:buClr>
                <a:srgbClr val="00B0B9"/>
              </a:buClr>
              <a:buSzPts val="1800"/>
              <a:buNone/>
              <a:defRPr/>
            </a:lvl5pPr>
            <a:lvl6pPr indent="-228600" lvl="5" marL="2743200" algn="l">
              <a:lnSpc>
                <a:spcPct val="90000"/>
              </a:lnSpc>
              <a:spcBef>
                <a:spcPts val="500"/>
              </a:spcBef>
              <a:spcAft>
                <a:spcPts val="0"/>
              </a:spcAft>
              <a:buClr>
                <a:schemeClr val="dk1"/>
              </a:buClr>
              <a:buSzPts val="1800"/>
              <a:buNone/>
              <a:defRPr/>
            </a:lvl6pPr>
            <a:lvl7pPr indent="-228600" lvl="6" marL="3200400" algn="l">
              <a:lnSpc>
                <a:spcPct val="90000"/>
              </a:lnSpc>
              <a:spcBef>
                <a:spcPts val="500"/>
              </a:spcBef>
              <a:spcAft>
                <a:spcPts val="0"/>
              </a:spcAft>
              <a:buClr>
                <a:schemeClr val="dk1"/>
              </a:buClr>
              <a:buSzPts val="1800"/>
              <a:buNone/>
              <a:defRPr/>
            </a:lvl7pPr>
            <a:lvl8pPr indent="-338328" lvl="7" marL="3657600" algn="l">
              <a:lnSpc>
                <a:spcPct val="90000"/>
              </a:lnSpc>
              <a:spcBef>
                <a:spcPts val="500"/>
              </a:spcBef>
              <a:spcAft>
                <a:spcPts val="0"/>
              </a:spcAft>
              <a:buClr>
                <a:schemeClr val="dk1"/>
              </a:buClr>
              <a:buSzPts val="1728"/>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
          <p:cNvSpPr/>
          <p:nvPr/>
        </p:nvSpPr>
        <p:spPr>
          <a:xfrm>
            <a:off x="0" y="6659999"/>
            <a:ext cx="12192000" cy="54000"/>
          </a:xfrm>
          <a:prstGeom prst="rect">
            <a:avLst/>
          </a:prstGeom>
          <a:solidFill>
            <a:schemeClr val="lt2">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ation page" showMasterSp="0">
  <p:cSld name="Quotation page">
    <p:bg>
      <p:bgPr>
        <a:blipFill>
          <a:blip r:embed="rId2">
            <a:alphaModFix amt="94000"/>
          </a:blip>
          <a:stretch>
            <a:fillRect/>
          </a:stretch>
        </a:blipFill>
      </p:bgPr>
    </p:bg>
    <p:spTree>
      <p:nvGrpSpPr>
        <p:cNvPr id="35" name="Shape 35"/>
        <p:cNvGrpSpPr/>
        <p:nvPr/>
      </p:nvGrpSpPr>
      <p:grpSpPr>
        <a:xfrm>
          <a:off x="0" y="0"/>
          <a:ext cx="0" cy="0"/>
          <a:chOff x="0" y="0"/>
          <a:chExt cx="0" cy="0"/>
        </a:xfrm>
      </p:grpSpPr>
      <p:sp>
        <p:nvSpPr>
          <p:cNvPr id="36" name="Google Shape;36;p6"/>
          <p:cNvSpPr/>
          <p:nvPr/>
        </p:nvSpPr>
        <p:spPr>
          <a:xfrm>
            <a:off x="0" y="0"/>
            <a:ext cx="12191999" cy="6858000"/>
          </a:xfrm>
          <a:prstGeom prst="rect">
            <a:avLst/>
          </a:prstGeom>
          <a:solidFill>
            <a:schemeClr val="lt2">
              <a:alpha val="7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 name="Google Shape;37;p6"/>
          <p:cNvSpPr txBox="1"/>
          <p:nvPr>
            <p:ph idx="1" type="body"/>
          </p:nvPr>
        </p:nvSpPr>
        <p:spPr>
          <a:xfrm>
            <a:off x="1908000" y="1916834"/>
            <a:ext cx="8298176" cy="2880315"/>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1000"/>
              </a:spcBef>
              <a:spcAft>
                <a:spcPts val="0"/>
              </a:spcAft>
              <a:buClr>
                <a:schemeClr val="lt1"/>
              </a:buClr>
              <a:buSzPts val="2500"/>
              <a:buFont typeface="Arial"/>
              <a:buNone/>
              <a:defRPr sz="2500">
                <a:solidFill>
                  <a:schemeClr val="lt1"/>
                </a:solidFill>
              </a:defRPr>
            </a:lvl1pPr>
            <a:lvl2pPr indent="-228600" lvl="1" marL="914400" algn="l">
              <a:lnSpc>
                <a:spcPct val="110000"/>
              </a:lnSpc>
              <a:spcBef>
                <a:spcPts val="500"/>
              </a:spcBef>
              <a:spcAft>
                <a:spcPts val="0"/>
              </a:spcAft>
              <a:buClr>
                <a:srgbClr val="888888"/>
              </a:buClr>
              <a:buSzPts val="2000"/>
              <a:buFont typeface="Arial"/>
              <a:buNone/>
              <a:defRPr sz="2000">
                <a:solidFill>
                  <a:srgbClr val="888888"/>
                </a:solidFill>
              </a:defRPr>
            </a:lvl2pPr>
            <a:lvl3pPr indent="-228600" lvl="2" marL="1371600" algn="l">
              <a:lnSpc>
                <a:spcPct val="110000"/>
              </a:lnSpc>
              <a:spcBef>
                <a:spcPts val="500"/>
              </a:spcBef>
              <a:spcAft>
                <a:spcPts val="0"/>
              </a:spcAft>
              <a:buClr>
                <a:srgbClr val="888888"/>
              </a:buClr>
              <a:buSzPts val="1800"/>
              <a:buNone/>
              <a:defRPr sz="1800">
                <a:solidFill>
                  <a:srgbClr val="888888"/>
                </a:solidFill>
              </a:defRPr>
            </a:lvl3pPr>
            <a:lvl4pPr indent="-228600" lvl="3" marL="1828800" algn="l">
              <a:lnSpc>
                <a:spcPct val="110000"/>
              </a:lnSpc>
              <a:spcBef>
                <a:spcPts val="500"/>
              </a:spcBef>
              <a:spcAft>
                <a:spcPts val="0"/>
              </a:spcAft>
              <a:buClr>
                <a:srgbClr val="888888"/>
              </a:buClr>
              <a:buSzPts val="1600"/>
              <a:buFont typeface="Georgia"/>
              <a:buNone/>
              <a:defRPr sz="1600">
                <a:solidFill>
                  <a:srgbClr val="888888"/>
                </a:solidFill>
              </a:defRPr>
            </a:lvl4pPr>
            <a:lvl5pPr indent="-228600" lvl="4" marL="2286000" algn="l">
              <a:lnSpc>
                <a:spcPct val="110000"/>
              </a:lnSpc>
              <a:spcBef>
                <a:spcPts val="500"/>
              </a:spcBef>
              <a:spcAft>
                <a:spcPts val="0"/>
              </a:spcAft>
              <a:buClr>
                <a:srgbClr val="888888"/>
              </a:buClr>
              <a:buSzPts val="1600"/>
              <a:buFont typeface="Georgia"/>
              <a:buNone/>
              <a:defRPr sz="1600">
                <a:solidFill>
                  <a:srgbClr val="888888"/>
                </a:solidFill>
              </a:defRPr>
            </a:lvl5pPr>
            <a:lvl6pPr indent="-228600" lvl="5" marL="2743200" algn="l">
              <a:lnSpc>
                <a:spcPct val="90000"/>
              </a:lnSpc>
              <a:spcBef>
                <a:spcPts val="500"/>
              </a:spcBef>
              <a:spcAft>
                <a:spcPts val="0"/>
              </a:spcAft>
              <a:buClr>
                <a:srgbClr val="888888"/>
              </a:buClr>
              <a:buSzPts val="1600"/>
              <a:buFont typeface="Arial"/>
              <a:buNone/>
              <a:defRPr sz="1600">
                <a:solidFill>
                  <a:srgbClr val="888888"/>
                </a:solidFill>
              </a:defRPr>
            </a:lvl6pPr>
            <a:lvl7pPr indent="-228600" lvl="6" marL="3200400" algn="l">
              <a:lnSpc>
                <a:spcPct val="90000"/>
              </a:lnSpc>
              <a:spcBef>
                <a:spcPts val="500"/>
              </a:spcBef>
              <a:spcAft>
                <a:spcPts val="0"/>
              </a:spcAft>
              <a:buClr>
                <a:srgbClr val="888888"/>
              </a:buClr>
              <a:buSzPts val="1600"/>
              <a:buFont typeface="Georgia"/>
              <a:buNone/>
              <a:defRPr sz="1600">
                <a:solidFill>
                  <a:srgbClr val="888888"/>
                </a:solidFill>
              </a:defRPr>
            </a:lvl7pPr>
            <a:lvl8pPr indent="-228600" lvl="7" marL="3657600" algn="l">
              <a:lnSpc>
                <a:spcPct val="90000"/>
              </a:lnSpc>
              <a:spcBef>
                <a:spcPts val="500"/>
              </a:spcBef>
              <a:spcAft>
                <a:spcPts val="0"/>
              </a:spcAft>
              <a:buClr>
                <a:srgbClr val="888888"/>
              </a:buClr>
              <a:buSzPts val="1536"/>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cxnSp>
        <p:nvCxnSpPr>
          <p:cNvPr id="38" name="Google Shape;38;p6"/>
          <p:cNvCxnSpPr/>
          <p:nvPr/>
        </p:nvCxnSpPr>
        <p:spPr>
          <a:xfrm>
            <a:off x="1908000" y="1628800"/>
            <a:ext cx="8298176" cy="0"/>
          </a:xfrm>
          <a:prstGeom prst="straightConnector1">
            <a:avLst/>
          </a:prstGeom>
          <a:noFill/>
          <a:ln cap="flat" cmpd="sng" w="9525">
            <a:solidFill>
              <a:schemeClr val="lt1"/>
            </a:solidFill>
            <a:prstDash val="solid"/>
            <a:miter lim="800000"/>
            <a:headEnd len="sm" w="sm" type="none"/>
            <a:tailEnd len="sm" w="sm" type="none"/>
          </a:ln>
        </p:spPr>
      </p:cxnSp>
      <p:cxnSp>
        <p:nvCxnSpPr>
          <p:cNvPr id="39" name="Google Shape;39;p6"/>
          <p:cNvCxnSpPr/>
          <p:nvPr/>
        </p:nvCxnSpPr>
        <p:spPr>
          <a:xfrm>
            <a:off x="1908000" y="5085184"/>
            <a:ext cx="8298176"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2 Column">
  <p:cSld name="Comparison 2 Column">
    <p:spTree>
      <p:nvGrpSpPr>
        <p:cNvPr id="40" name="Shape 40"/>
        <p:cNvGrpSpPr/>
        <p:nvPr/>
      </p:nvGrpSpPr>
      <p:grpSpPr>
        <a:xfrm>
          <a:off x="0" y="0"/>
          <a:ext cx="0" cy="0"/>
          <a:chOff x="0" y="0"/>
          <a:chExt cx="0" cy="0"/>
        </a:xfrm>
      </p:grpSpPr>
      <p:sp>
        <p:nvSpPr>
          <p:cNvPr id="41" name="Google Shape;41;p7"/>
          <p:cNvSpPr txBox="1"/>
          <p:nvPr>
            <p:ph type="title"/>
          </p:nvPr>
        </p:nvSpPr>
        <p:spPr>
          <a:xfrm>
            <a:off x="1056000" y="864000"/>
            <a:ext cx="10080000" cy="6840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4000"/>
              <a:buFont typeface="Arial"/>
              <a:buNone/>
              <a:defRPr sz="4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1056000" y="1800000"/>
            <a:ext cx="4824000" cy="43200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1000"/>
              </a:spcBef>
              <a:spcAft>
                <a:spcPts val="0"/>
              </a:spcAft>
              <a:buClr>
                <a:schemeClr val="dk2"/>
              </a:buClr>
              <a:buSzPts val="1800"/>
              <a:buNone/>
              <a:defRPr/>
            </a:lvl1pPr>
            <a:lvl2pPr indent="-228600" lvl="1" marL="914400" algn="l">
              <a:lnSpc>
                <a:spcPct val="110000"/>
              </a:lnSpc>
              <a:spcBef>
                <a:spcPts val="500"/>
              </a:spcBef>
              <a:spcAft>
                <a:spcPts val="0"/>
              </a:spcAft>
              <a:buClr>
                <a:schemeClr val="dk2"/>
              </a:buClr>
              <a:buSzPts val="1800"/>
              <a:buNone/>
              <a:defRPr/>
            </a:lvl2pPr>
            <a:lvl3pPr indent="-342900" lvl="2" marL="1371600" algn="l">
              <a:lnSpc>
                <a:spcPct val="110000"/>
              </a:lnSpc>
              <a:spcBef>
                <a:spcPts val="500"/>
              </a:spcBef>
              <a:spcAft>
                <a:spcPts val="0"/>
              </a:spcAft>
              <a:buClr>
                <a:schemeClr val="dk2"/>
              </a:buClr>
              <a:buSzPts val="1800"/>
              <a:buChar char="▪"/>
              <a:defRPr/>
            </a:lvl3pPr>
            <a:lvl4pPr indent="-228600" lvl="3" marL="1828800" algn="l">
              <a:lnSpc>
                <a:spcPct val="110000"/>
              </a:lnSpc>
              <a:spcBef>
                <a:spcPts val="500"/>
              </a:spcBef>
              <a:spcAft>
                <a:spcPts val="0"/>
              </a:spcAft>
              <a:buClr>
                <a:srgbClr val="00B0B9"/>
              </a:buClr>
              <a:buSzPts val="1800"/>
              <a:buNone/>
              <a:defRPr/>
            </a:lvl4pPr>
            <a:lvl5pPr indent="-228600" lvl="4" marL="2286000" algn="l">
              <a:lnSpc>
                <a:spcPct val="110000"/>
              </a:lnSpc>
              <a:spcBef>
                <a:spcPts val="500"/>
              </a:spcBef>
              <a:spcAft>
                <a:spcPts val="0"/>
              </a:spcAft>
              <a:buClr>
                <a:srgbClr val="00B0B9"/>
              </a:buClr>
              <a:buSzPts val="1800"/>
              <a:buNone/>
              <a:defRPr/>
            </a:lvl5pPr>
            <a:lvl6pPr indent="-228600" lvl="5" marL="2743200" algn="l">
              <a:lnSpc>
                <a:spcPct val="90000"/>
              </a:lnSpc>
              <a:spcBef>
                <a:spcPts val="500"/>
              </a:spcBef>
              <a:spcAft>
                <a:spcPts val="0"/>
              </a:spcAft>
              <a:buClr>
                <a:schemeClr val="dk1"/>
              </a:buClr>
              <a:buSzPts val="1800"/>
              <a:buNone/>
              <a:defRPr/>
            </a:lvl6pPr>
            <a:lvl7pPr indent="-228600" lvl="6" marL="3200400" algn="l">
              <a:lnSpc>
                <a:spcPct val="90000"/>
              </a:lnSpc>
              <a:spcBef>
                <a:spcPts val="500"/>
              </a:spcBef>
              <a:spcAft>
                <a:spcPts val="0"/>
              </a:spcAft>
              <a:buClr>
                <a:schemeClr val="dk1"/>
              </a:buClr>
              <a:buSzPts val="1800"/>
              <a:buNone/>
              <a:defRPr/>
            </a:lvl7pPr>
            <a:lvl8pPr indent="-338328" lvl="7" marL="3657600" algn="l">
              <a:lnSpc>
                <a:spcPct val="90000"/>
              </a:lnSpc>
              <a:spcBef>
                <a:spcPts val="500"/>
              </a:spcBef>
              <a:spcAft>
                <a:spcPts val="0"/>
              </a:spcAft>
              <a:buClr>
                <a:schemeClr val="dk1"/>
              </a:buClr>
              <a:buSzPts val="1728"/>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7"/>
          <p:cNvSpPr txBox="1"/>
          <p:nvPr>
            <p:ph idx="2" type="body"/>
          </p:nvPr>
        </p:nvSpPr>
        <p:spPr>
          <a:xfrm>
            <a:off x="6312002" y="1800000"/>
            <a:ext cx="4824000" cy="43200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1000"/>
              </a:spcBef>
              <a:spcAft>
                <a:spcPts val="0"/>
              </a:spcAft>
              <a:buClr>
                <a:schemeClr val="dk2"/>
              </a:buClr>
              <a:buSzPts val="1800"/>
              <a:buNone/>
              <a:defRPr/>
            </a:lvl1pPr>
            <a:lvl2pPr indent="-228600" lvl="1" marL="914400" algn="l">
              <a:lnSpc>
                <a:spcPct val="110000"/>
              </a:lnSpc>
              <a:spcBef>
                <a:spcPts val="500"/>
              </a:spcBef>
              <a:spcAft>
                <a:spcPts val="0"/>
              </a:spcAft>
              <a:buClr>
                <a:schemeClr val="dk2"/>
              </a:buClr>
              <a:buSzPts val="1800"/>
              <a:buNone/>
              <a:defRPr/>
            </a:lvl2pPr>
            <a:lvl3pPr indent="-342900" lvl="2" marL="1371600" algn="l">
              <a:lnSpc>
                <a:spcPct val="110000"/>
              </a:lnSpc>
              <a:spcBef>
                <a:spcPts val="500"/>
              </a:spcBef>
              <a:spcAft>
                <a:spcPts val="0"/>
              </a:spcAft>
              <a:buClr>
                <a:schemeClr val="dk2"/>
              </a:buClr>
              <a:buSzPts val="1800"/>
              <a:buChar char="▪"/>
              <a:defRPr/>
            </a:lvl3pPr>
            <a:lvl4pPr indent="-228600" lvl="3" marL="1828800" algn="l">
              <a:lnSpc>
                <a:spcPct val="110000"/>
              </a:lnSpc>
              <a:spcBef>
                <a:spcPts val="500"/>
              </a:spcBef>
              <a:spcAft>
                <a:spcPts val="0"/>
              </a:spcAft>
              <a:buClr>
                <a:srgbClr val="00B0B9"/>
              </a:buClr>
              <a:buSzPts val="1800"/>
              <a:buNone/>
              <a:defRPr/>
            </a:lvl4pPr>
            <a:lvl5pPr indent="-228600" lvl="4" marL="2286000" algn="l">
              <a:lnSpc>
                <a:spcPct val="110000"/>
              </a:lnSpc>
              <a:spcBef>
                <a:spcPts val="500"/>
              </a:spcBef>
              <a:spcAft>
                <a:spcPts val="0"/>
              </a:spcAft>
              <a:buClr>
                <a:srgbClr val="00B0B9"/>
              </a:buClr>
              <a:buSzPts val="1800"/>
              <a:buNone/>
              <a:defRPr/>
            </a:lvl5pPr>
            <a:lvl6pPr indent="-228600" lvl="5" marL="2743200" algn="l">
              <a:lnSpc>
                <a:spcPct val="90000"/>
              </a:lnSpc>
              <a:spcBef>
                <a:spcPts val="500"/>
              </a:spcBef>
              <a:spcAft>
                <a:spcPts val="0"/>
              </a:spcAft>
              <a:buClr>
                <a:schemeClr val="dk1"/>
              </a:buClr>
              <a:buSzPts val="1800"/>
              <a:buNone/>
              <a:defRPr/>
            </a:lvl6pPr>
            <a:lvl7pPr indent="-228600" lvl="6" marL="3200400" algn="l">
              <a:lnSpc>
                <a:spcPct val="90000"/>
              </a:lnSpc>
              <a:spcBef>
                <a:spcPts val="500"/>
              </a:spcBef>
              <a:spcAft>
                <a:spcPts val="0"/>
              </a:spcAft>
              <a:buClr>
                <a:schemeClr val="dk1"/>
              </a:buClr>
              <a:buSzPts val="1800"/>
              <a:buNone/>
              <a:defRPr/>
            </a:lvl7pPr>
            <a:lvl8pPr indent="-338328" lvl="7" marL="3657600" algn="l">
              <a:lnSpc>
                <a:spcPct val="90000"/>
              </a:lnSpc>
              <a:spcBef>
                <a:spcPts val="500"/>
              </a:spcBef>
              <a:spcAft>
                <a:spcPts val="0"/>
              </a:spcAft>
              <a:buClr>
                <a:schemeClr val="dk1"/>
              </a:buClr>
              <a:buSzPts val="1728"/>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p:nvPr/>
        </p:nvSpPr>
        <p:spPr>
          <a:xfrm>
            <a:off x="0" y="6659999"/>
            <a:ext cx="12192000" cy="54000"/>
          </a:xfrm>
          <a:prstGeom prst="rect">
            <a:avLst/>
          </a:prstGeom>
          <a:solidFill>
            <a:schemeClr val="lt2">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Copy and Image">
  <p:cSld name="2 Column Copy and Image">
    <p:spTree>
      <p:nvGrpSpPr>
        <p:cNvPr id="45" name="Shape 45"/>
        <p:cNvGrpSpPr/>
        <p:nvPr/>
      </p:nvGrpSpPr>
      <p:grpSpPr>
        <a:xfrm>
          <a:off x="0" y="0"/>
          <a:ext cx="0" cy="0"/>
          <a:chOff x="0" y="0"/>
          <a:chExt cx="0" cy="0"/>
        </a:xfrm>
      </p:grpSpPr>
      <p:sp>
        <p:nvSpPr>
          <p:cNvPr id="46" name="Google Shape;46;p8"/>
          <p:cNvSpPr txBox="1"/>
          <p:nvPr>
            <p:ph type="title"/>
          </p:nvPr>
        </p:nvSpPr>
        <p:spPr>
          <a:xfrm>
            <a:off x="1056000" y="864000"/>
            <a:ext cx="10080000" cy="656751"/>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4000"/>
              <a:buFont typeface="Arial"/>
              <a:buNone/>
              <a:defRPr sz="4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 type="body"/>
          </p:nvPr>
        </p:nvSpPr>
        <p:spPr>
          <a:xfrm>
            <a:off x="1056000" y="1800000"/>
            <a:ext cx="4824000" cy="41760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1000"/>
              </a:spcBef>
              <a:spcAft>
                <a:spcPts val="0"/>
              </a:spcAft>
              <a:buClr>
                <a:schemeClr val="dk2"/>
              </a:buClr>
              <a:buSzPts val="1800"/>
              <a:buNone/>
              <a:defRPr/>
            </a:lvl1pPr>
            <a:lvl2pPr indent="-228600" lvl="1" marL="914400" algn="l">
              <a:lnSpc>
                <a:spcPct val="110000"/>
              </a:lnSpc>
              <a:spcBef>
                <a:spcPts val="500"/>
              </a:spcBef>
              <a:spcAft>
                <a:spcPts val="0"/>
              </a:spcAft>
              <a:buClr>
                <a:schemeClr val="dk2"/>
              </a:buClr>
              <a:buSzPts val="1800"/>
              <a:buNone/>
              <a:defRPr/>
            </a:lvl2pPr>
            <a:lvl3pPr indent="-342900" lvl="2" marL="1371600" algn="l">
              <a:lnSpc>
                <a:spcPct val="110000"/>
              </a:lnSpc>
              <a:spcBef>
                <a:spcPts val="500"/>
              </a:spcBef>
              <a:spcAft>
                <a:spcPts val="0"/>
              </a:spcAft>
              <a:buClr>
                <a:schemeClr val="dk2"/>
              </a:buClr>
              <a:buSzPts val="1800"/>
              <a:buChar char="▪"/>
              <a:defRPr/>
            </a:lvl3pPr>
            <a:lvl4pPr indent="-228600" lvl="3" marL="1828800" algn="l">
              <a:lnSpc>
                <a:spcPct val="110000"/>
              </a:lnSpc>
              <a:spcBef>
                <a:spcPts val="500"/>
              </a:spcBef>
              <a:spcAft>
                <a:spcPts val="0"/>
              </a:spcAft>
              <a:buClr>
                <a:srgbClr val="00B0B9"/>
              </a:buClr>
              <a:buSzPts val="1800"/>
              <a:buNone/>
              <a:defRPr/>
            </a:lvl4pPr>
            <a:lvl5pPr indent="-228600" lvl="4" marL="2286000" algn="l">
              <a:lnSpc>
                <a:spcPct val="110000"/>
              </a:lnSpc>
              <a:spcBef>
                <a:spcPts val="500"/>
              </a:spcBef>
              <a:spcAft>
                <a:spcPts val="0"/>
              </a:spcAft>
              <a:buClr>
                <a:srgbClr val="00B0B9"/>
              </a:buClr>
              <a:buSzPts val="1800"/>
              <a:buNone/>
              <a:defRPr/>
            </a:lvl5pPr>
            <a:lvl6pPr indent="-228600" lvl="5" marL="2743200" algn="l">
              <a:lnSpc>
                <a:spcPct val="90000"/>
              </a:lnSpc>
              <a:spcBef>
                <a:spcPts val="500"/>
              </a:spcBef>
              <a:spcAft>
                <a:spcPts val="0"/>
              </a:spcAft>
              <a:buClr>
                <a:schemeClr val="dk1"/>
              </a:buClr>
              <a:buSzPts val="1800"/>
              <a:buNone/>
              <a:defRPr/>
            </a:lvl6pPr>
            <a:lvl7pPr indent="-228600" lvl="6" marL="3200400" algn="l">
              <a:lnSpc>
                <a:spcPct val="90000"/>
              </a:lnSpc>
              <a:spcBef>
                <a:spcPts val="500"/>
              </a:spcBef>
              <a:spcAft>
                <a:spcPts val="0"/>
              </a:spcAft>
              <a:buClr>
                <a:schemeClr val="dk1"/>
              </a:buClr>
              <a:buSzPts val="1800"/>
              <a:buNone/>
              <a:defRPr/>
            </a:lvl7pPr>
            <a:lvl8pPr indent="-338328" lvl="7" marL="3657600" algn="l">
              <a:lnSpc>
                <a:spcPct val="90000"/>
              </a:lnSpc>
              <a:spcBef>
                <a:spcPts val="500"/>
              </a:spcBef>
              <a:spcAft>
                <a:spcPts val="0"/>
              </a:spcAft>
              <a:buClr>
                <a:schemeClr val="dk1"/>
              </a:buClr>
              <a:buSzPts val="1728"/>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8"/>
          <p:cNvSpPr/>
          <p:nvPr>
            <p:ph idx="2" type="pic"/>
          </p:nvPr>
        </p:nvSpPr>
        <p:spPr>
          <a:xfrm>
            <a:off x="6311560" y="1800000"/>
            <a:ext cx="4824000" cy="4176000"/>
          </a:xfrm>
          <a:prstGeom prst="rect">
            <a:avLst/>
          </a:prstGeom>
          <a:noFill/>
          <a:ln>
            <a:noFill/>
          </a:ln>
        </p:spPr>
      </p:sp>
      <p:sp>
        <p:nvSpPr>
          <p:cNvPr id="49" name="Google Shape;49;p8"/>
          <p:cNvSpPr/>
          <p:nvPr/>
        </p:nvSpPr>
        <p:spPr>
          <a:xfrm>
            <a:off x="0" y="6659999"/>
            <a:ext cx="12192000" cy="54000"/>
          </a:xfrm>
          <a:prstGeom prst="rect">
            <a:avLst/>
          </a:prstGeom>
          <a:solidFill>
            <a:schemeClr val="lt2">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with Title/Subtitle">
  <p:cSld name="Three content with Title/Subtitle">
    <p:spTree>
      <p:nvGrpSpPr>
        <p:cNvPr id="50" name="Shape 50"/>
        <p:cNvGrpSpPr/>
        <p:nvPr/>
      </p:nvGrpSpPr>
      <p:grpSpPr>
        <a:xfrm>
          <a:off x="0" y="0"/>
          <a:ext cx="0" cy="0"/>
          <a:chOff x="0" y="0"/>
          <a:chExt cx="0" cy="0"/>
        </a:xfrm>
      </p:grpSpPr>
      <p:sp>
        <p:nvSpPr>
          <p:cNvPr id="51" name="Google Shape;51;p9"/>
          <p:cNvSpPr txBox="1"/>
          <p:nvPr>
            <p:ph type="title"/>
          </p:nvPr>
        </p:nvSpPr>
        <p:spPr>
          <a:xfrm>
            <a:off x="1056000" y="864000"/>
            <a:ext cx="10080000" cy="662148"/>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4000"/>
              <a:buFont typeface="Arial"/>
              <a:buNone/>
              <a:defRPr sz="4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9"/>
          <p:cNvSpPr txBox="1"/>
          <p:nvPr>
            <p:ph idx="1" type="body"/>
          </p:nvPr>
        </p:nvSpPr>
        <p:spPr>
          <a:xfrm>
            <a:off x="1056000" y="2052000"/>
            <a:ext cx="3096000" cy="43200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1000"/>
              </a:spcBef>
              <a:spcAft>
                <a:spcPts val="0"/>
              </a:spcAft>
              <a:buClr>
                <a:schemeClr val="dk2"/>
              </a:buClr>
              <a:buSzPts val="1800"/>
              <a:buNone/>
              <a:defRPr/>
            </a:lvl1pPr>
            <a:lvl2pPr indent="-228600" lvl="1" marL="914400" algn="l">
              <a:lnSpc>
                <a:spcPct val="110000"/>
              </a:lnSpc>
              <a:spcBef>
                <a:spcPts val="500"/>
              </a:spcBef>
              <a:spcAft>
                <a:spcPts val="0"/>
              </a:spcAft>
              <a:buClr>
                <a:schemeClr val="dk2"/>
              </a:buClr>
              <a:buSzPts val="1800"/>
              <a:buNone/>
              <a:defRPr/>
            </a:lvl2pPr>
            <a:lvl3pPr indent="-342900" lvl="2" marL="1371600" algn="l">
              <a:lnSpc>
                <a:spcPct val="110000"/>
              </a:lnSpc>
              <a:spcBef>
                <a:spcPts val="500"/>
              </a:spcBef>
              <a:spcAft>
                <a:spcPts val="0"/>
              </a:spcAft>
              <a:buClr>
                <a:schemeClr val="dk2"/>
              </a:buClr>
              <a:buSzPts val="1800"/>
              <a:buChar char="▪"/>
              <a:defRPr/>
            </a:lvl3pPr>
            <a:lvl4pPr indent="-228600" lvl="3" marL="1828800" algn="l">
              <a:lnSpc>
                <a:spcPct val="110000"/>
              </a:lnSpc>
              <a:spcBef>
                <a:spcPts val="500"/>
              </a:spcBef>
              <a:spcAft>
                <a:spcPts val="0"/>
              </a:spcAft>
              <a:buClr>
                <a:srgbClr val="00B0B9"/>
              </a:buClr>
              <a:buSzPts val="1800"/>
              <a:buNone/>
              <a:defRPr/>
            </a:lvl4pPr>
            <a:lvl5pPr indent="-228600" lvl="4" marL="2286000" algn="l">
              <a:lnSpc>
                <a:spcPct val="110000"/>
              </a:lnSpc>
              <a:spcBef>
                <a:spcPts val="500"/>
              </a:spcBef>
              <a:spcAft>
                <a:spcPts val="0"/>
              </a:spcAft>
              <a:buClr>
                <a:srgbClr val="00B0B9"/>
              </a:buClr>
              <a:buSzPts val="1800"/>
              <a:buNone/>
              <a:defRPr/>
            </a:lvl5pPr>
            <a:lvl6pPr indent="-228600" lvl="5" marL="2743200" algn="l">
              <a:lnSpc>
                <a:spcPct val="90000"/>
              </a:lnSpc>
              <a:spcBef>
                <a:spcPts val="500"/>
              </a:spcBef>
              <a:spcAft>
                <a:spcPts val="0"/>
              </a:spcAft>
              <a:buClr>
                <a:schemeClr val="dk1"/>
              </a:buClr>
              <a:buSzPts val="1800"/>
              <a:buNone/>
              <a:defRPr/>
            </a:lvl6pPr>
            <a:lvl7pPr indent="-228600" lvl="6" marL="3200400" algn="l">
              <a:lnSpc>
                <a:spcPct val="90000"/>
              </a:lnSpc>
              <a:spcBef>
                <a:spcPts val="500"/>
              </a:spcBef>
              <a:spcAft>
                <a:spcPts val="0"/>
              </a:spcAft>
              <a:buClr>
                <a:schemeClr val="dk1"/>
              </a:buClr>
              <a:buSzPts val="1800"/>
              <a:buNone/>
              <a:defRPr/>
            </a:lvl7pPr>
            <a:lvl8pPr indent="-338328" lvl="7" marL="3657600" algn="l">
              <a:lnSpc>
                <a:spcPct val="90000"/>
              </a:lnSpc>
              <a:spcBef>
                <a:spcPts val="500"/>
              </a:spcBef>
              <a:spcAft>
                <a:spcPts val="0"/>
              </a:spcAft>
              <a:buClr>
                <a:schemeClr val="dk1"/>
              </a:buClr>
              <a:buSzPts val="1728"/>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9"/>
          <p:cNvSpPr txBox="1"/>
          <p:nvPr>
            <p:ph idx="2" type="body"/>
          </p:nvPr>
        </p:nvSpPr>
        <p:spPr>
          <a:xfrm>
            <a:off x="4546089" y="2052000"/>
            <a:ext cx="3096000" cy="43200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1000"/>
              </a:spcBef>
              <a:spcAft>
                <a:spcPts val="0"/>
              </a:spcAft>
              <a:buClr>
                <a:schemeClr val="dk2"/>
              </a:buClr>
              <a:buSzPts val="1800"/>
              <a:buNone/>
              <a:defRPr/>
            </a:lvl1pPr>
            <a:lvl2pPr indent="-228600" lvl="1" marL="914400" algn="l">
              <a:lnSpc>
                <a:spcPct val="110000"/>
              </a:lnSpc>
              <a:spcBef>
                <a:spcPts val="500"/>
              </a:spcBef>
              <a:spcAft>
                <a:spcPts val="0"/>
              </a:spcAft>
              <a:buClr>
                <a:schemeClr val="dk2"/>
              </a:buClr>
              <a:buSzPts val="1800"/>
              <a:buNone/>
              <a:defRPr/>
            </a:lvl2pPr>
            <a:lvl3pPr indent="-342900" lvl="2" marL="1371600" algn="l">
              <a:lnSpc>
                <a:spcPct val="110000"/>
              </a:lnSpc>
              <a:spcBef>
                <a:spcPts val="500"/>
              </a:spcBef>
              <a:spcAft>
                <a:spcPts val="0"/>
              </a:spcAft>
              <a:buClr>
                <a:schemeClr val="dk2"/>
              </a:buClr>
              <a:buSzPts val="1800"/>
              <a:buChar char="▪"/>
              <a:defRPr/>
            </a:lvl3pPr>
            <a:lvl4pPr indent="-228600" lvl="3" marL="1828800" algn="l">
              <a:lnSpc>
                <a:spcPct val="110000"/>
              </a:lnSpc>
              <a:spcBef>
                <a:spcPts val="500"/>
              </a:spcBef>
              <a:spcAft>
                <a:spcPts val="0"/>
              </a:spcAft>
              <a:buClr>
                <a:srgbClr val="00B0B9"/>
              </a:buClr>
              <a:buSzPts val="1800"/>
              <a:buNone/>
              <a:defRPr/>
            </a:lvl4pPr>
            <a:lvl5pPr indent="-228600" lvl="4" marL="2286000" algn="l">
              <a:lnSpc>
                <a:spcPct val="110000"/>
              </a:lnSpc>
              <a:spcBef>
                <a:spcPts val="500"/>
              </a:spcBef>
              <a:spcAft>
                <a:spcPts val="0"/>
              </a:spcAft>
              <a:buClr>
                <a:srgbClr val="00B0B9"/>
              </a:buClr>
              <a:buSzPts val="1800"/>
              <a:buNone/>
              <a:defRPr/>
            </a:lvl5pPr>
            <a:lvl6pPr indent="-228600" lvl="5" marL="2743200" algn="l">
              <a:lnSpc>
                <a:spcPct val="90000"/>
              </a:lnSpc>
              <a:spcBef>
                <a:spcPts val="500"/>
              </a:spcBef>
              <a:spcAft>
                <a:spcPts val="0"/>
              </a:spcAft>
              <a:buClr>
                <a:schemeClr val="dk1"/>
              </a:buClr>
              <a:buSzPts val="1800"/>
              <a:buNone/>
              <a:defRPr/>
            </a:lvl6pPr>
            <a:lvl7pPr indent="-228600" lvl="6" marL="3200400" algn="l">
              <a:lnSpc>
                <a:spcPct val="90000"/>
              </a:lnSpc>
              <a:spcBef>
                <a:spcPts val="500"/>
              </a:spcBef>
              <a:spcAft>
                <a:spcPts val="0"/>
              </a:spcAft>
              <a:buClr>
                <a:schemeClr val="dk1"/>
              </a:buClr>
              <a:buSzPts val="1800"/>
              <a:buNone/>
              <a:defRPr/>
            </a:lvl7pPr>
            <a:lvl8pPr indent="-338328" lvl="7" marL="3657600" algn="l">
              <a:lnSpc>
                <a:spcPct val="90000"/>
              </a:lnSpc>
              <a:spcBef>
                <a:spcPts val="500"/>
              </a:spcBef>
              <a:spcAft>
                <a:spcPts val="0"/>
              </a:spcAft>
              <a:buClr>
                <a:schemeClr val="dk1"/>
              </a:buClr>
              <a:buSzPts val="1728"/>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9"/>
          <p:cNvSpPr txBox="1"/>
          <p:nvPr>
            <p:ph idx="3" type="body"/>
          </p:nvPr>
        </p:nvSpPr>
        <p:spPr>
          <a:xfrm>
            <a:off x="8040002" y="2052000"/>
            <a:ext cx="3096000" cy="43200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1000"/>
              </a:spcBef>
              <a:spcAft>
                <a:spcPts val="0"/>
              </a:spcAft>
              <a:buClr>
                <a:schemeClr val="dk2"/>
              </a:buClr>
              <a:buSzPts val="1800"/>
              <a:buNone/>
              <a:defRPr/>
            </a:lvl1pPr>
            <a:lvl2pPr indent="-228600" lvl="1" marL="914400" algn="l">
              <a:lnSpc>
                <a:spcPct val="110000"/>
              </a:lnSpc>
              <a:spcBef>
                <a:spcPts val="500"/>
              </a:spcBef>
              <a:spcAft>
                <a:spcPts val="0"/>
              </a:spcAft>
              <a:buClr>
                <a:schemeClr val="dk2"/>
              </a:buClr>
              <a:buSzPts val="1800"/>
              <a:buNone/>
              <a:defRPr/>
            </a:lvl2pPr>
            <a:lvl3pPr indent="-342900" lvl="2" marL="1371600" algn="l">
              <a:lnSpc>
                <a:spcPct val="110000"/>
              </a:lnSpc>
              <a:spcBef>
                <a:spcPts val="500"/>
              </a:spcBef>
              <a:spcAft>
                <a:spcPts val="0"/>
              </a:spcAft>
              <a:buClr>
                <a:schemeClr val="dk2"/>
              </a:buClr>
              <a:buSzPts val="1800"/>
              <a:buChar char="▪"/>
              <a:defRPr/>
            </a:lvl3pPr>
            <a:lvl4pPr indent="-228600" lvl="3" marL="1828800" algn="l">
              <a:lnSpc>
                <a:spcPct val="110000"/>
              </a:lnSpc>
              <a:spcBef>
                <a:spcPts val="500"/>
              </a:spcBef>
              <a:spcAft>
                <a:spcPts val="0"/>
              </a:spcAft>
              <a:buClr>
                <a:srgbClr val="00B0B9"/>
              </a:buClr>
              <a:buSzPts val="1800"/>
              <a:buNone/>
              <a:defRPr/>
            </a:lvl4pPr>
            <a:lvl5pPr indent="-228600" lvl="4" marL="2286000" algn="l">
              <a:lnSpc>
                <a:spcPct val="110000"/>
              </a:lnSpc>
              <a:spcBef>
                <a:spcPts val="500"/>
              </a:spcBef>
              <a:spcAft>
                <a:spcPts val="0"/>
              </a:spcAft>
              <a:buClr>
                <a:srgbClr val="00B0B9"/>
              </a:buClr>
              <a:buSzPts val="1800"/>
              <a:buNone/>
              <a:defRPr/>
            </a:lvl5pPr>
            <a:lvl6pPr indent="-228600" lvl="5" marL="2743200" algn="l">
              <a:lnSpc>
                <a:spcPct val="90000"/>
              </a:lnSpc>
              <a:spcBef>
                <a:spcPts val="500"/>
              </a:spcBef>
              <a:spcAft>
                <a:spcPts val="0"/>
              </a:spcAft>
              <a:buClr>
                <a:schemeClr val="dk1"/>
              </a:buClr>
              <a:buSzPts val="1800"/>
              <a:buNone/>
              <a:defRPr/>
            </a:lvl6pPr>
            <a:lvl7pPr indent="-228600" lvl="6" marL="3200400" algn="l">
              <a:lnSpc>
                <a:spcPct val="90000"/>
              </a:lnSpc>
              <a:spcBef>
                <a:spcPts val="500"/>
              </a:spcBef>
              <a:spcAft>
                <a:spcPts val="0"/>
              </a:spcAft>
              <a:buClr>
                <a:schemeClr val="dk1"/>
              </a:buClr>
              <a:buSzPts val="1800"/>
              <a:buNone/>
              <a:defRPr/>
            </a:lvl7pPr>
            <a:lvl8pPr indent="-338328" lvl="7" marL="3657600" algn="l">
              <a:lnSpc>
                <a:spcPct val="90000"/>
              </a:lnSpc>
              <a:spcBef>
                <a:spcPts val="500"/>
              </a:spcBef>
              <a:spcAft>
                <a:spcPts val="0"/>
              </a:spcAft>
              <a:buClr>
                <a:schemeClr val="dk1"/>
              </a:buClr>
              <a:buSzPts val="1728"/>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9"/>
          <p:cNvSpPr txBox="1"/>
          <p:nvPr>
            <p:ph idx="4" type="body"/>
          </p:nvPr>
        </p:nvSpPr>
        <p:spPr>
          <a:xfrm>
            <a:off x="1056000" y="1440000"/>
            <a:ext cx="10080000" cy="432048"/>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1000"/>
              </a:spcBef>
              <a:spcAft>
                <a:spcPts val="0"/>
              </a:spcAft>
              <a:buClr>
                <a:srgbClr val="00B0B9"/>
              </a:buClr>
              <a:buSzPts val="2000"/>
              <a:buFont typeface="Georgia"/>
              <a:buNone/>
              <a:defRPr b="0" i="1" sz="2000">
                <a:solidFill>
                  <a:srgbClr val="00B0B9"/>
                </a:solidFill>
                <a:latin typeface="Georgia"/>
                <a:ea typeface="Georgia"/>
                <a:cs typeface="Georgia"/>
                <a:sym typeface="Georgia"/>
              </a:defRPr>
            </a:lvl1pPr>
            <a:lvl2pPr indent="-228600" lvl="1" marL="914400" algn="l">
              <a:lnSpc>
                <a:spcPct val="110000"/>
              </a:lnSpc>
              <a:spcBef>
                <a:spcPts val="500"/>
              </a:spcBef>
              <a:spcAft>
                <a:spcPts val="0"/>
              </a:spcAft>
              <a:buClr>
                <a:schemeClr val="dk2"/>
              </a:buClr>
              <a:buSzPts val="1800"/>
              <a:buNone/>
              <a:defRPr/>
            </a:lvl2pPr>
            <a:lvl3pPr indent="-342900" lvl="2" marL="1371600" algn="l">
              <a:lnSpc>
                <a:spcPct val="110000"/>
              </a:lnSpc>
              <a:spcBef>
                <a:spcPts val="500"/>
              </a:spcBef>
              <a:spcAft>
                <a:spcPts val="0"/>
              </a:spcAft>
              <a:buClr>
                <a:schemeClr val="dk2"/>
              </a:buClr>
              <a:buSzPts val="1800"/>
              <a:buChar char="▪"/>
              <a:defRPr/>
            </a:lvl3pPr>
            <a:lvl4pPr indent="-228600" lvl="3" marL="1828800" algn="l">
              <a:lnSpc>
                <a:spcPct val="110000"/>
              </a:lnSpc>
              <a:spcBef>
                <a:spcPts val="500"/>
              </a:spcBef>
              <a:spcAft>
                <a:spcPts val="0"/>
              </a:spcAft>
              <a:buClr>
                <a:srgbClr val="00B0B9"/>
              </a:buClr>
              <a:buSzPts val="1800"/>
              <a:buNone/>
              <a:defRPr/>
            </a:lvl4pPr>
            <a:lvl5pPr indent="-228600" lvl="4" marL="2286000" algn="l">
              <a:lnSpc>
                <a:spcPct val="110000"/>
              </a:lnSpc>
              <a:spcBef>
                <a:spcPts val="500"/>
              </a:spcBef>
              <a:spcAft>
                <a:spcPts val="0"/>
              </a:spcAft>
              <a:buClr>
                <a:srgbClr val="00B0B9"/>
              </a:buClr>
              <a:buSzPts val="1800"/>
              <a:buNone/>
              <a:defRPr/>
            </a:lvl5pPr>
            <a:lvl6pPr indent="-228600" lvl="5" marL="2743200" algn="l">
              <a:lnSpc>
                <a:spcPct val="90000"/>
              </a:lnSpc>
              <a:spcBef>
                <a:spcPts val="500"/>
              </a:spcBef>
              <a:spcAft>
                <a:spcPts val="0"/>
              </a:spcAft>
              <a:buClr>
                <a:schemeClr val="dk1"/>
              </a:buClr>
              <a:buSzPts val="1800"/>
              <a:buNone/>
              <a:defRPr/>
            </a:lvl6pPr>
            <a:lvl7pPr indent="-228600" lvl="6" marL="3200400" algn="l">
              <a:lnSpc>
                <a:spcPct val="90000"/>
              </a:lnSpc>
              <a:spcBef>
                <a:spcPts val="500"/>
              </a:spcBef>
              <a:spcAft>
                <a:spcPts val="0"/>
              </a:spcAft>
              <a:buClr>
                <a:schemeClr val="dk1"/>
              </a:buClr>
              <a:buSzPts val="1800"/>
              <a:buNone/>
              <a:defRPr/>
            </a:lvl7pPr>
            <a:lvl8pPr indent="-338328" lvl="7" marL="3657600" algn="l">
              <a:lnSpc>
                <a:spcPct val="90000"/>
              </a:lnSpc>
              <a:spcBef>
                <a:spcPts val="500"/>
              </a:spcBef>
              <a:spcAft>
                <a:spcPts val="0"/>
              </a:spcAft>
              <a:buClr>
                <a:schemeClr val="dk1"/>
              </a:buClr>
              <a:buSzPts val="1728"/>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9"/>
          <p:cNvSpPr/>
          <p:nvPr/>
        </p:nvSpPr>
        <p:spPr>
          <a:xfrm>
            <a:off x="0" y="6659999"/>
            <a:ext cx="12192000" cy="54000"/>
          </a:xfrm>
          <a:prstGeom prst="rect">
            <a:avLst/>
          </a:prstGeom>
          <a:solidFill>
            <a:schemeClr val="lt2">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
  <p:cSld name="Three Column ">
    <p:spTree>
      <p:nvGrpSpPr>
        <p:cNvPr id="57" name="Shape 57"/>
        <p:cNvGrpSpPr/>
        <p:nvPr/>
      </p:nvGrpSpPr>
      <p:grpSpPr>
        <a:xfrm>
          <a:off x="0" y="0"/>
          <a:ext cx="0" cy="0"/>
          <a:chOff x="0" y="0"/>
          <a:chExt cx="0" cy="0"/>
        </a:xfrm>
      </p:grpSpPr>
      <p:sp>
        <p:nvSpPr>
          <p:cNvPr id="58" name="Google Shape;58;p10"/>
          <p:cNvSpPr txBox="1"/>
          <p:nvPr>
            <p:ph type="title"/>
          </p:nvPr>
        </p:nvSpPr>
        <p:spPr>
          <a:xfrm>
            <a:off x="1054800" y="864000"/>
            <a:ext cx="10080000" cy="65676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4000"/>
              <a:buFont typeface="Arial"/>
              <a:buNone/>
              <a:defRPr sz="4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0"/>
          <p:cNvSpPr txBox="1"/>
          <p:nvPr>
            <p:ph idx="1" type="body"/>
          </p:nvPr>
        </p:nvSpPr>
        <p:spPr>
          <a:xfrm>
            <a:off x="1080768" y="1800000"/>
            <a:ext cx="3060000" cy="45360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1000"/>
              </a:spcBef>
              <a:spcAft>
                <a:spcPts val="0"/>
              </a:spcAft>
              <a:buClr>
                <a:schemeClr val="dk2"/>
              </a:buClr>
              <a:buSzPts val="1800"/>
              <a:buNone/>
              <a:defRPr/>
            </a:lvl1pPr>
            <a:lvl2pPr indent="-228600" lvl="1" marL="914400" algn="l">
              <a:lnSpc>
                <a:spcPct val="110000"/>
              </a:lnSpc>
              <a:spcBef>
                <a:spcPts val="500"/>
              </a:spcBef>
              <a:spcAft>
                <a:spcPts val="0"/>
              </a:spcAft>
              <a:buClr>
                <a:schemeClr val="dk2"/>
              </a:buClr>
              <a:buSzPts val="1800"/>
              <a:buNone/>
              <a:defRPr/>
            </a:lvl2pPr>
            <a:lvl3pPr indent="-342900" lvl="2" marL="1371600" algn="l">
              <a:lnSpc>
                <a:spcPct val="110000"/>
              </a:lnSpc>
              <a:spcBef>
                <a:spcPts val="500"/>
              </a:spcBef>
              <a:spcAft>
                <a:spcPts val="0"/>
              </a:spcAft>
              <a:buClr>
                <a:schemeClr val="dk2"/>
              </a:buClr>
              <a:buSzPts val="1800"/>
              <a:buChar char="▪"/>
              <a:defRPr/>
            </a:lvl3pPr>
            <a:lvl4pPr indent="-228600" lvl="3" marL="1828800" algn="l">
              <a:lnSpc>
                <a:spcPct val="110000"/>
              </a:lnSpc>
              <a:spcBef>
                <a:spcPts val="500"/>
              </a:spcBef>
              <a:spcAft>
                <a:spcPts val="0"/>
              </a:spcAft>
              <a:buClr>
                <a:srgbClr val="00B0B9"/>
              </a:buClr>
              <a:buSzPts val="1800"/>
              <a:buNone/>
              <a:defRPr/>
            </a:lvl4pPr>
            <a:lvl5pPr indent="-228600" lvl="4" marL="2286000" algn="l">
              <a:lnSpc>
                <a:spcPct val="110000"/>
              </a:lnSpc>
              <a:spcBef>
                <a:spcPts val="500"/>
              </a:spcBef>
              <a:spcAft>
                <a:spcPts val="0"/>
              </a:spcAft>
              <a:buClr>
                <a:srgbClr val="00B0B9"/>
              </a:buClr>
              <a:buSzPts val="1800"/>
              <a:buNone/>
              <a:defRPr/>
            </a:lvl5pPr>
            <a:lvl6pPr indent="-228600" lvl="5" marL="2743200" algn="l">
              <a:lnSpc>
                <a:spcPct val="90000"/>
              </a:lnSpc>
              <a:spcBef>
                <a:spcPts val="500"/>
              </a:spcBef>
              <a:spcAft>
                <a:spcPts val="0"/>
              </a:spcAft>
              <a:buClr>
                <a:schemeClr val="dk1"/>
              </a:buClr>
              <a:buSzPts val="1800"/>
              <a:buNone/>
              <a:defRPr/>
            </a:lvl6pPr>
            <a:lvl7pPr indent="-228600" lvl="6" marL="3200400" algn="l">
              <a:lnSpc>
                <a:spcPct val="90000"/>
              </a:lnSpc>
              <a:spcBef>
                <a:spcPts val="500"/>
              </a:spcBef>
              <a:spcAft>
                <a:spcPts val="0"/>
              </a:spcAft>
              <a:buClr>
                <a:schemeClr val="dk1"/>
              </a:buClr>
              <a:buSzPts val="1800"/>
              <a:buNone/>
              <a:defRPr/>
            </a:lvl7pPr>
            <a:lvl8pPr indent="-338328" lvl="7" marL="3657600" algn="l">
              <a:lnSpc>
                <a:spcPct val="90000"/>
              </a:lnSpc>
              <a:spcBef>
                <a:spcPts val="500"/>
              </a:spcBef>
              <a:spcAft>
                <a:spcPts val="0"/>
              </a:spcAft>
              <a:buClr>
                <a:schemeClr val="dk1"/>
              </a:buClr>
              <a:buSzPts val="1728"/>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0"/>
          <p:cNvSpPr txBox="1"/>
          <p:nvPr>
            <p:ph idx="2" type="body"/>
          </p:nvPr>
        </p:nvSpPr>
        <p:spPr>
          <a:xfrm>
            <a:off x="4564800" y="1800000"/>
            <a:ext cx="3060000" cy="45360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1000"/>
              </a:spcBef>
              <a:spcAft>
                <a:spcPts val="0"/>
              </a:spcAft>
              <a:buClr>
                <a:schemeClr val="dk2"/>
              </a:buClr>
              <a:buSzPts val="1800"/>
              <a:buNone/>
              <a:defRPr/>
            </a:lvl1pPr>
            <a:lvl2pPr indent="-228600" lvl="1" marL="914400" algn="l">
              <a:lnSpc>
                <a:spcPct val="110000"/>
              </a:lnSpc>
              <a:spcBef>
                <a:spcPts val="500"/>
              </a:spcBef>
              <a:spcAft>
                <a:spcPts val="0"/>
              </a:spcAft>
              <a:buClr>
                <a:schemeClr val="dk2"/>
              </a:buClr>
              <a:buSzPts val="1800"/>
              <a:buNone/>
              <a:defRPr/>
            </a:lvl2pPr>
            <a:lvl3pPr indent="-342900" lvl="2" marL="1371600" algn="l">
              <a:lnSpc>
                <a:spcPct val="110000"/>
              </a:lnSpc>
              <a:spcBef>
                <a:spcPts val="500"/>
              </a:spcBef>
              <a:spcAft>
                <a:spcPts val="0"/>
              </a:spcAft>
              <a:buClr>
                <a:schemeClr val="dk2"/>
              </a:buClr>
              <a:buSzPts val="1800"/>
              <a:buChar char="▪"/>
              <a:defRPr/>
            </a:lvl3pPr>
            <a:lvl4pPr indent="-228600" lvl="3" marL="1828800" algn="l">
              <a:lnSpc>
                <a:spcPct val="110000"/>
              </a:lnSpc>
              <a:spcBef>
                <a:spcPts val="500"/>
              </a:spcBef>
              <a:spcAft>
                <a:spcPts val="0"/>
              </a:spcAft>
              <a:buClr>
                <a:srgbClr val="00B0B9"/>
              </a:buClr>
              <a:buSzPts val="1800"/>
              <a:buNone/>
              <a:defRPr/>
            </a:lvl4pPr>
            <a:lvl5pPr indent="-228600" lvl="4" marL="2286000" algn="l">
              <a:lnSpc>
                <a:spcPct val="110000"/>
              </a:lnSpc>
              <a:spcBef>
                <a:spcPts val="500"/>
              </a:spcBef>
              <a:spcAft>
                <a:spcPts val="0"/>
              </a:spcAft>
              <a:buClr>
                <a:srgbClr val="00B0B9"/>
              </a:buClr>
              <a:buSzPts val="1800"/>
              <a:buNone/>
              <a:defRPr/>
            </a:lvl5pPr>
            <a:lvl6pPr indent="-228600" lvl="5" marL="2743200" algn="l">
              <a:lnSpc>
                <a:spcPct val="90000"/>
              </a:lnSpc>
              <a:spcBef>
                <a:spcPts val="500"/>
              </a:spcBef>
              <a:spcAft>
                <a:spcPts val="0"/>
              </a:spcAft>
              <a:buClr>
                <a:schemeClr val="dk1"/>
              </a:buClr>
              <a:buSzPts val="1800"/>
              <a:buNone/>
              <a:defRPr/>
            </a:lvl6pPr>
            <a:lvl7pPr indent="-228600" lvl="6" marL="3200400" algn="l">
              <a:lnSpc>
                <a:spcPct val="90000"/>
              </a:lnSpc>
              <a:spcBef>
                <a:spcPts val="500"/>
              </a:spcBef>
              <a:spcAft>
                <a:spcPts val="0"/>
              </a:spcAft>
              <a:buClr>
                <a:schemeClr val="dk1"/>
              </a:buClr>
              <a:buSzPts val="1800"/>
              <a:buNone/>
              <a:defRPr/>
            </a:lvl7pPr>
            <a:lvl8pPr indent="-338328" lvl="7" marL="3657600" algn="l">
              <a:lnSpc>
                <a:spcPct val="90000"/>
              </a:lnSpc>
              <a:spcBef>
                <a:spcPts val="500"/>
              </a:spcBef>
              <a:spcAft>
                <a:spcPts val="0"/>
              </a:spcAft>
              <a:buClr>
                <a:schemeClr val="dk1"/>
              </a:buClr>
              <a:buSzPts val="1728"/>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0"/>
          <p:cNvSpPr txBox="1"/>
          <p:nvPr>
            <p:ph idx="3" type="body"/>
          </p:nvPr>
        </p:nvSpPr>
        <p:spPr>
          <a:xfrm>
            <a:off x="8056448" y="1800000"/>
            <a:ext cx="3060000" cy="45360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1000"/>
              </a:spcBef>
              <a:spcAft>
                <a:spcPts val="0"/>
              </a:spcAft>
              <a:buClr>
                <a:schemeClr val="dk2"/>
              </a:buClr>
              <a:buSzPts val="1800"/>
              <a:buNone/>
              <a:defRPr/>
            </a:lvl1pPr>
            <a:lvl2pPr indent="-228600" lvl="1" marL="914400" algn="l">
              <a:lnSpc>
                <a:spcPct val="110000"/>
              </a:lnSpc>
              <a:spcBef>
                <a:spcPts val="500"/>
              </a:spcBef>
              <a:spcAft>
                <a:spcPts val="0"/>
              </a:spcAft>
              <a:buClr>
                <a:schemeClr val="dk2"/>
              </a:buClr>
              <a:buSzPts val="1800"/>
              <a:buNone/>
              <a:defRPr/>
            </a:lvl2pPr>
            <a:lvl3pPr indent="-342900" lvl="2" marL="1371600" algn="l">
              <a:lnSpc>
                <a:spcPct val="110000"/>
              </a:lnSpc>
              <a:spcBef>
                <a:spcPts val="500"/>
              </a:spcBef>
              <a:spcAft>
                <a:spcPts val="0"/>
              </a:spcAft>
              <a:buClr>
                <a:schemeClr val="dk2"/>
              </a:buClr>
              <a:buSzPts val="1800"/>
              <a:buChar char="▪"/>
              <a:defRPr/>
            </a:lvl3pPr>
            <a:lvl4pPr indent="-228600" lvl="3" marL="1828800" algn="l">
              <a:lnSpc>
                <a:spcPct val="110000"/>
              </a:lnSpc>
              <a:spcBef>
                <a:spcPts val="500"/>
              </a:spcBef>
              <a:spcAft>
                <a:spcPts val="0"/>
              </a:spcAft>
              <a:buClr>
                <a:srgbClr val="00B0B9"/>
              </a:buClr>
              <a:buSzPts val="1800"/>
              <a:buNone/>
              <a:defRPr/>
            </a:lvl4pPr>
            <a:lvl5pPr indent="-228600" lvl="4" marL="2286000" algn="l">
              <a:lnSpc>
                <a:spcPct val="110000"/>
              </a:lnSpc>
              <a:spcBef>
                <a:spcPts val="500"/>
              </a:spcBef>
              <a:spcAft>
                <a:spcPts val="0"/>
              </a:spcAft>
              <a:buClr>
                <a:srgbClr val="00B0B9"/>
              </a:buClr>
              <a:buSzPts val="1800"/>
              <a:buNone/>
              <a:defRPr/>
            </a:lvl5pPr>
            <a:lvl6pPr indent="-228600" lvl="5" marL="2743200" algn="l">
              <a:lnSpc>
                <a:spcPct val="90000"/>
              </a:lnSpc>
              <a:spcBef>
                <a:spcPts val="500"/>
              </a:spcBef>
              <a:spcAft>
                <a:spcPts val="0"/>
              </a:spcAft>
              <a:buClr>
                <a:schemeClr val="dk1"/>
              </a:buClr>
              <a:buSzPts val="1800"/>
              <a:buNone/>
              <a:defRPr/>
            </a:lvl6pPr>
            <a:lvl7pPr indent="-228600" lvl="6" marL="3200400" algn="l">
              <a:lnSpc>
                <a:spcPct val="90000"/>
              </a:lnSpc>
              <a:spcBef>
                <a:spcPts val="500"/>
              </a:spcBef>
              <a:spcAft>
                <a:spcPts val="0"/>
              </a:spcAft>
              <a:buClr>
                <a:schemeClr val="dk1"/>
              </a:buClr>
              <a:buSzPts val="1800"/>
              <a:buNone/>
              <a:defRPr/>
            </a:lvl7pPr>
            <a:lvl8pPr indent="-338328" lvl="7" marL="3657600" algn="l">
              <a:lnSpc>
                <a:spcPct val="90000"/>
              </a:lnSpc>
              <a:spcBef>
                <a:spcPts val="500"/>
              </a:spcBef>
              <a:spcAft>
                <a:spcPts val="0"/>
              </a:spcAft>
              <a:buClr>
                <a:schemeClr val="dk1"/>
              </a:buClr>
              <a:buSzPts val="1728"/>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10"/>
          <p:cNvSpPr/>
          <p:nvPr/>
        </p:nvSpPr>
        <p:spPr>
          <a:xfrm>
            <a:off x="0" y="6659999"/>
            <a:ext cx="12192000" cy="54000"/>
          </a:xfrm>
          <a:prstGeom prst="rect">
            <a:avLst/>
          </a:prstGeom>
          <a:solidFill>
            <a:schemeClr val="lt2">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540001"/>
            <a:ext cx="10515600" cy="80076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800"/>
              <a:buFont typeface="Arial"/>
              <a:buNone/>
              <a:defRPr b="0" i="0" sz="38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100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1pPr>
            <a:lvl2pPr indent="-228600" lvl="1" marL="914400" marR="0" rtl="0" algn="l">
              <a:lnSpc>
                <a:spcPct val="110000"/>
              </a:lnSpc>
              <a:spcBef>
                <a:spcPts val="500"/>
              </a:spcBef>
              <a:spcAft>
                <a:spcPts val="0"/>
              </a:spcAft>
              <a:buClr>
                <a:schemeClr val="dk2"/>
              </a:buClr>
              <a:buSzPts val="2200"/>
              <a:buFont typeface="Arial"/>
              <a:buNone/>
              <a:defRPr b="1" i="0" sz="2200" u="none" cap="none" strike="noStrike">
                <a:solidFill>
                  <a:schemeClr val="dk2"/>
                </a:solidFill>
                <a:latin typeface="Arial"/>
                <a:ea typeface="Arial"/>
                <a:cs typeface="Arial"/>
                <a:sym typeface="Arial"/>
              </a:defRPr>
            </a:lvl2pPr>
            <a:lvl3pPr indent="-368300" lvl="2" marL="1371600" marR="0" rtl="0" algn="l">
              <a:lnSpc>
                <a:spcPct val="110000"/>
              </a:lnSpc>
              <a:spcBef>
                <a:spcPts val="500"/>
              </a:spcBef>
              <a:spcAft>
                <a:spcPts val="0"/>
              </a:spcAft>
              <a:buClr>
                <a:schemeClr val="dk2"/>
              </a:buClr>
              <a:buSzPts val="2200"/>
              <a:buFont typeface="Noto Sans Symbols"/>
              <a:buChar char="▪"/>
              <a:defRPr b="0" i="0" sz="2200" u="none" cap="none" strike="noStrike">
                <a:solidFill>
                  <a:schemeClr val="dk2"/>
                </a:solidFill>
                <a:latin typeface="Arial"/>
                <a:ea typeface="Arial"/>
                <a:cs typeface="Arial"/>
                <a:sym typeface="Arial"/>
              </a:defRPr>
            </a:lvl3pPr>
            <a:lvl4pPr indent="-228600" lvl="3" marL="1828800" marR="0" rtl="0" algn="l">
              <a:lnSpc>
                <a:spcPct val="110000"/>
              </a:lnSpc>
              <a:spcBef>
                <a:spcPts val="500"/>
              </a:spcBef>
              <a:spcAft>
                <a:spcPts val="0"/>
              </a:spcAft>
              <a:buClr>
                <a:srgbClr val="00B0B9"/>
              </a:buClr>
              <a:buSzPts val="2000"/>
              <a:buFont typeface="Georgia"/>
              <a:buNone/>
              <a:defRPr b="0" i="1" sz="2000" u="none" cap="none" strike="noStrike">
                <a:solidFill>
                  <a:srgbClr val="00B0B9"/>
                </a:solidFill>
                <a:latin typeface="Georgia"/>
                <a:ea typeface="Georgia"/>
                <a:cs typeface="Georgia"/>
                <a:sym typeface="Georgia"/>
              </a:defRPr>
            </a:lvl4pPr>
            <a:lvl5pPr indent="-228600" lvl="4" marL="2286000" marR="0" rtl="0" algn="l">
              <a:lnSpc>
                <a:spcPct val="110000"/>
              </a:lnSpc>
              <a:spcBef>
                <a:spcPts val="500"/>
              </a:spcBef>
              <a:spcAft>
                <a:spcPts val="0"/>
              </a:spcAft>
              <a:buClr>
                <a:srgbClr val="00B0B9"/>
              </a:buClr>
              <a:buSzPts val="1800"/>
              <a:buFont typeface="Georgia"/>
              <a:buNone/>
              <a:defRPr b="0" i="0" sz="1800" u="none" cap="none" strike="noStrike">
                <a:solidFill>
                  <a:srgbClr val="00B0B9"/>
                </a:solidFill>
                <a:latin typeface="Georgia"/>
                <a:ea typeface="Georgia"/>
                <a:cs typeface="Georgia"/>
                <a:sym typeface="Georgia"/>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Georgia"/>
              <a:buNone/>
              <a:defRPr b="1" i="0" sz="1800" u="none" cap="none" strike="noStrike">
                <a:solidFill>
                  <a:schemeClr val="dk1"/>
                </a:solidFill>
                <a:latin typeface="Georgia"/>
                <a:ea typeface="Georgia"/>
                <a:cs typeface="Georgia"/>
                <a:sym typeface="Georgia"/>
              </a:defRPr>
            </a:lvl7pPr>
            <a:lvl8pPr indent="-362711" lvl="7" marL="3657600" marR="0" rtl="0" algn="l">
              <a:lnSpc>
                <a:spcPct val="90000"/>
              </a:lnSpc>
              <a:spcBef>
                <a:spcPts val="500"/>
              </a:spcBef>
              <a:spcAft>
                <a:spcPts val="0"/>
              </a:spcAft>
              <a:buClr>
                <a:schemeClr val="dk1"/>
              </a:buClr>
              <a:buSzPts val="2112"/>
              <a:buFont typeface="Noto Sans Symbols"/>
              <a:buChar char="▪"/>
              <a:defRPr b="0" i="0" sz="22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21.png"/><Relationship Id="rId5" Type="http://schemas.openxmlformats.org/officeDocument/2006/relationships/image" Target="../media/image11.png"/><Relationship Id="rId6" Type="http://schemas.openxmlformats.org/officeDocument/2006/relationships/hyperlink" Target="https://chemistryforbiologists.trubox.ca/" TargetMode="External"/><Relationship Id="rId7"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25.png"/><Relationship Id="rId5" Type="http://schemas.openxmlformats.org/officeDocument/2006/relationships/image" Target="../media/image17.png"/><Relationship Id="rId6" Type="http://schemas.openxmlformats.org/officeDocument/2006/relationships/image" Target="../media/image23.png"/><Relationship Id="rId7"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19.png"/><Relationship Id="rId5" Type="http://schemas.openxmlformats.org/officeDocument/2006/relationships/hyperlink" Target="https://leadershipethics.pressbooks.tru.c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hyperlink" Target="https://simulatedclientrecords.trubox.ca/" TargetMode="External"/><Relationship Id="rId4" Type="http://schemas.openxmlformats.org/officeDocument/2006/relationships/image" Target="../media/image31.png"/><Relationship Id="rId5" Type="http://schemas.openxmlformats.org/officeDocument/2006/relationships/image" Target="../media/image30.png"/><Relationship Id="rId6" Type="http://schemas.openxmlformats.org/officeDocument/2006/relationships/image" Target="../media/image29.png"/><Relationship Id="rId7"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9.png"/><Relationship Id="rId5"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38000"/>
          </a:blip>
          <a:stretch>
            <a:fillRect/>
          </a:stretch>
        </a:blipFill>
      </p:bgPr>
    </p:bg>
    <p:spTree>
      <p:nvGrpSpPr>
        <p:cNvPr id="113" name="Shape 113"/>
        <p:cNvGrpSpPr/>
        <p:nvPr/>
      </p:nvGrpSpPr>
      <p:grpSpPr>
        <a:xfrm>
          <a:off x="0" y="0"/>
          <a:ext cx="0" cy="0"/>
          <a:chOff x="0" y="0"/>
          <a:chExt cx="0" cy="0"/>
        </a:xfrm>
      </p:grpSpPr>
      <p:sp>
        <p:nvSpPr>
          <p:cNvPr id="114" name="Google Shape;114;p20"/>
          <p:cNvSpPr txBox="1"/>
          <p:nvPr>
            <p:ph type="title"/>
          </p:nvPr>
        </p:nvSpPr>
        <p:spPr>
          <a:xfrm>
            <a:off x="1378875" y="1052717"/>
            <a:ext cx="9434100" cy="1637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Arial"/>
              <a:buNone/>
            </a:pPr>
            <a:r>
              <a:rPr lang="en-US" sz="6000">
                <a:latin typeface="Arial"/>
                <a:ea typeface="Arial"/>
                <a:cs typeface="Arial"/>
                <a:sym typeface="Arial"/>
              </a:rPr>
              <a:t>Celebrating </a:t>
            </a:r>
            <a:br>
              <a:rPr lang="en-US" sz="6000">
                <a:latin typeface="Arial"/>
                <a:ea typeface="Arial"/>
                <a:cs typeface="Arial"/>
                <a:sym typeface="Arial"/>
              </a:rPr>
            </a:br>
            <a:r>
              <a:rPr lang="en-US" sz="6000">
                <a:latin typeface="Arial"/>
                <a:ea typeface="Arial"/>
                <a:cs typeface="Arial"/>
                <a:sym typeface="Arial"/>
              </a:rPr>
              <a:t>Success</a:t>
            </a:r>
            <a:endParaRPr b="1"/>
          </a:p>
        </p:txBody>
      </p:sp>
      <p:sp>
        <p:nvSpPr>
          <p:cNvPr id="115" name="Google Shape;115;p20"/>
          <p:cNvSpPr txBox="1"/>
          <p:nvPr>
            <p:ph idx="1" type="body"/>
          </p:nvPr>
        </p:nvSpPr>
        <p:spPr>
          <a:xfrm>
            <a:off x="1379550" y="2884218"/>
            <a:ext cx="9432900" cy="1255500"/>
          </a:xfrm>
          <a:prstGeom prst="rect">
            <a:avLst/>
          </a:prstGeom>
          <a:noFill/>
          <a:ln>
            <a:noFill/>
          </a:ln>
        </p:spPr>
        <p:txBody>
          <a:bodyPr anchorCtr="0" anchor="t" bIns="45700" lIns="91425" spcFirstLastPara="1" rIns="91425" wrap="square" tIns="45700">
            <a:noAutofit/>
          </a:bodyPr>
          <a:lstStyle/>
          <a:p>
            <a:pPr indent="0" lvl="0" marL="0" rtl="0" algn="ctr">
              <a:lnSpc>
                <a:spcPct val="110000"/>
              </a:lnSpc>
              <a:spcBef>
                <a:spcPts val="0"/>
              </a:spcBef>
              <a:spcAft>
                <a:spcPts val="0"/>
              </a:spcAft>
              <a:buClr>
                <a:schemeClr val="lt1"/>
              </a:buClr>
              <a:buSzPts val="3200"/>
              <a:buFont typeface="Arial"/>
              <a:buNone/>
            </a:pPr>
            <a:r>
              <a:rPr lang="en-US" sz="3200">
                <a:latin typeface="Arial"/>
                <a:ea typeface="Arial"/>
                <a:cs typeface="Arial"/>
                <a:sym typeface="Arial"/>
              </a:rPr>
              <a:t>Over 35 TRU Open Press Projects </a:t>
            </a:r>
            <a:endParaRPr/>
          </a:p>
          <a:p>
            <a:pPr indent="0" lvl="0" marL="0" rtl="0" algn="ctr">
              <a:lnSpc>
                <a:spcPct val="110000"/>
              </a:lnSpc>
              <a:spcBef>
                <a:spcPts val="1000"/>
              </a:spcBef>
              <a:spcAft>
                <a:spcPts val="0"/>
              </a:spcAft>
              <a:buClr>
                <a:schemeClr val="lt1"/>
              </a:buClr>
              <a:buSzPts val="3200"/>
              <a:buFont typeface="Arial"/>
              <a:buNone/>
            </a:pPr>
            <a:r>
              <a:rPr lang="en-US" sz="3200">
                <a:latin typeface="Arial"/>
                <a:ea typeface="Arial"/>
                <a:cs typeface="Arial"/>
                <a:sym typeface="Arial"/>
              </a:rPr>
              <a:t>Transforming Education for Thousands of Students</a:t>
            </a:r>
            <a:endParaRPr sz="3200"/>
          </a:p>
        </p:txBody>
      </p:sp>
      <p:sp>
        <p:nvSpPr>
          <p:cNvPr id="116" name="Google Shape;116;p20"/>
          <p:cNvSpPr txBox="1"/>
          <p:nvPr>
            <p:ph idx="2" type="body"/>
          </p:nvPr>
        </p:nvSpPr>
        <p:spPr>
          <a:xfrm>
            <a:off x="3051123" y="5816311"/>
            <a:ext cx="8640960" cy="503287"/>
          </a:xfrm>
          <a:prstGeom prst="rect">
            <a:avLst/>
          </a:prstGeom>
          <a:noFill/>
          <a:ln>
            <a:noFill/>
          </a:ln>
        </p:spPr>
        <p:txBody>
          <a:bodyPr anchorCtr="0" anchor="t" bIns="45700" lIns="91425" spcFirstLastPara="1" rIns="91425" wrap="square" tIns="45700">
            <a:noAutofit/>
          </a:bodyPr>
          <a:lstStyle/>
          <a:p>
            <a:pPr indent="0" lvl="0" marL="0" rtl="0" algn="ctr">
              <a:lnSpc>
                <a:spcPct val="110000"/>
              </a:lnSpc>
              <a:spcBef>
                <a:spcPts val="0"/>
              </a:spcBef>
              <a:spcAft>
                <a:spcPts val="0"/>
              </a:spcAft>
              <a:buClr>
                <a:schemeClr val="lt1"/>
              </a:buClr>
              <a:buSzPts val="1600"/>
              <a:buFont typeface="Arial"/>
              <a:buNone/>
            </a:pPr>
            <a:r>
              <a:rPr lang="en-US" sz="1600"/>
              <a:t>Open Education Talks 2025</a:t>
            </a:r>
            <a:r>
              <a:rPr lang="en-US" sz="1600">
                <a:latin typeface="Arial"/>
                <a:ea typeface="Arial"/>
                <a:cs typeface="Arial"/>
                <a:sym typeface="Arial"/>
              </a:rPr>
              <a:t> | </a:t>
            </a:r>
            <a:r>
              <a:rPr lang="en-US" sz="1600"/>
              <a:t>March 12, 2025</a:t>
            </a:r>
            <a:r>
              <a:rPr lang="en-US" sz="1600">
                <a:latin typeface="Arial"/>
                <a:ea typeface="Arial"/>
                <a:cs typeface="Arial"/>
                <a:sym typeface="Arial"/>
              </a:rPr>
              <a:t> | Thompson Rivers University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9"/>
          <p:cNvSpPr txBox="1"/>
          <p:nvPr>
            <p:ph type="title"/>
          </p:nvPr>
        </p:nvSpPr>
        <p:spPr>
          <a:xfrm>
            <a:off x="1056000" y="864000"/>
            <a:ext cx="8835300" cy="66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Essential Chemistry for Biologists</a:t>
            </a:r>
            <a:endParaRPr/>
          </a:p>
        </p:txBody>
      </p:sp>
      <p:sp>
        <p:nvSpPr>
          <p:cNvPr id="203" name="Google Shape;203;p29"/>
          <p:cNvSpPr txBox="1"/>
          <p:nvPr>
            <p:ph idx="1" type="body"/>
          </p:nvPr>
        </p:nvSpPr>
        <p:spPr>
          <a:xfrm>
            <a:off x="1056000" y="1961125"/>
            <a:ext cx="6679500" cy="9456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i="1" lang="en-US" sz="1800"/>
              <a:t>This website contains 20 short videos designed to explain basic but important concepts in chemistry to university students in entry-level biology. </a:t>
            </a:r>
            <a:endParaRPr i="1" sz="1800"/>
          </a:p>
        </p:txBody>
      </p:sp>
      <p:sp>
        <p:nvSpPr>
          <p:cNvPr id="204" name="Google Shape;204;p29"/>
          <p:cNvSpPr txBox="1"/>
          <p:nvPr>
            <p:ph idx="4" type="body"/>
          </p:nvPr>
        </p:nvSpPr>
        <p:spPr>
          <a:xfrm>
            <a:off x="1056000" y="1440000"/>
            <a:ext cx="7557000" cy="432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By Natasha Ramroop Singh</a:t>
            </a:r>
            <a:endParaRPr/>
          </a:p>
        </p:txBody>
      </p:sp>
      <p:pic>
        <p:nvPicPr>
          <p:cNvPr id="205" name="Google Shape;205;p29" title="Screenshot 2025-03-10 at 3.57.55 PM.png"/>
          <p:cNvPicPr preferRelativeResize="0"/>
          <p:nvPr>
            <p:ph idx="2" type="pic"/>
          </p:nvPr>
        </p:nvPicPr>
        <p:blipFill rotWithShape="1">
          <a:blip r:embed="rId3">
            <a:alphaModFix/>
          </a:blip>
          <a:srcRect b="32591" l="0" r="0" t="0"/>
          <a:stretch/>
        </p:blipFill>
        <p:spPr>
          <a:xfrm>
            <a:off x="8320538" y="1872000"/>
            <a:ext cx="3095999" cy="1123853"/>
          </a:xfrm>
          <a:prstGeom prst="rect">
            <a:avLst/>
          </a:prstGeom>
          <a:noFill/>
          <a:ln>
            <a:noFill/>
          </a:ln>
        </p:spPr>
      </p:pic>
      <p:pic>
        <p:nvPicPr>
          <p:cNvPr id="206" name="Google Shape;206;p29" title="Screenshot 2025-03-10 at 4.18.16 PM.png"/>
          <p:cNvPicPr preferRelativeResize="0"/>
          <p:nvPr/>
        </p:nvPicPr>
        <p:blipFill>
          <a:blip r:embed="rId4">
            <a:alphaModFix/>
          </a:blip>
          <a:stretch>
            <a:fillRect/>
          </a:stretch>
        </p:blipFill>
        <p:spPr>
          <a:xfrm>
            <a:off x="8299125" y="2995850"/>
            <a:ext cx="3138827" cy="1976999"/>
          </a:xfrm>
          <a:prstGeom prst="rect">
            <a:avLst/>
          </a:prstGeom>
          <a:noFill/>
          <a:ln>
            <a:noFill/>
          </a:ln>
        </p:spPr>
      </p:pic>
      <p:sp>
        <p:nvSpPr>
          <p:cNvPr id="207" name="Google Shape;207;p29"/>
          <p:cNvSpPr txBox="1"/>
          <p:nvPr/>
        </p:nvSpPr>
        <p:spPr>
          <a:xfrm>
            <a:off x="1093650" y="2945424"/>
            <a:ext cx="29787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lt2"/>
                </a:solidFill>
              </a:rPr>
              <a:t>Features</a:t>
            </a:r>
            <a:endParaRPr b="1" sz="2000">
              <a:solidFill>
                <a:schemeClr val="lt2"/>
              </a:solidFill>
            </a:endParaRPr>
          </a:p>
          <a:p>
            <a:pPr indent="-342900" lvl="0" marL="457200" rtl="0" algn="l">
              <a:spcBef>
                <a:spcPts val="0"/>
              </a:spcBef>
              <a:spcAft>
                <a:spcPts val="0"/>
              </a:spcAft>
              <a:buClr>
                <a:schemeClr val="dk1"/>
              </a:buClr>
              <a:buSzPts val="1800"/>
              <a:buChar char="●"/>
            </a:pPr>
            <a:r>
              <a:rPr lang="en-US" sz="1800">
                <a:solidFill>
                  <a:schemeClr val="dk1"/>
                </a:solidFill>
              </a:rPr>
              <a:t>Lightboard videos</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Interactive activities</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Statistics</a:t>
            </a:r>
            <a:endParaRPr sz="1800">
              <a:solidFill>
                <a:schemeClr val="dk1"/>
              </a:solidFill>
            </a:endParaRPr>
          </a:p>
        </p:txBody>
      </p:sp>
      <p:sp>
        <p:nvSpPr>
          <p:cNvPr id="208" name="Google Shape;208;p29"/>
          <p:cNvSpPr/>
          <p:nvPr/>
        </p:nvSpPr>
        <p:spPr>
          <a:xfrm>
            <a:off x="1119000" y="4437825"/>
            <a:ext cx="6408000" cy="16746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9" name="Google Shape;209;p29"/>
          <p:cNvSpPr/>
          <p:nvPr/>
        </p:nvSpPr>
        <p:spPr>
          <a:xfrm>
            <a:off x="1093655" y="4400128"/>
            <a:ext cx="2996100" cy="6207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 name="Google Shape;210;p29"/>
          <p:cNvSpPr txBox="1"/>
          <p:nvPr/>
        </p:nvSpPr>
        <p:spPr>
          <a:xfrm>
            <a:off x="1261200" y="4501300"/>
            <a:ext cx="2661000" cy="5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lt1"/>
                </a:solidFill>
              </a:rPr>
              <a:t>Technical </a:t>
            </a:r>
            <a:r>
              <a:rPr lang="en-US" sz="2000">
                <a:solidFill>
                  <a:schemeClr val="lt1"/>
                </a:solidFill>
              </a:rPr>
              <a:t>Support</a:t>
            </a:r>
            <a:endParaRPr sz="2000">
              <a:solidFill>
                <a:schemeClr val="lt1"/>
              </a:solidFill>
            </a:endParaRPr>
          </a:p>
        </p:txBody>
      </p:sp>
      <p:sp>
        <p:nvSpPr>
          <p:cNvPr id="211" name="Google Shape;211;p29"/>
          <p:cNvSpPr txBox="1"/>
          <p:nvPr/>
        </p:nvSpPr>
        <p:spPr>
          <a:xfrm>
            <a:off x="1216850" y="5115400"/>
            <a:ext cx="3508800" cy="9456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Char char="●"/>
            </a:pPr>
            <a:r>
              <a:rPr lang="en-US" sz="2000">
                <a:solidFill>
                  <a:schemeClr val="dk2"/>
                </a:solidFill>
              </a:rPr>
              <a:t>Domain Setup</a:t>
            </a:r>
            <a:endParaRPr sz="2000">
              <a:solidFill>
                <a:schemeClr val="dk2"/>
              </a:solidFill>
            </a:endParaRPr>
          </a:p>
          <a:p>
            <a:pPr indent="-355600" lvl="0" marL="457200" rtl="0" algn="l">
              <a:spcBef>
                <a:spcPts val="0"/>
              </a:spcBef>
              <a:spcAft>
                <a:spcPts val="0"/>
              </a:spcAft>
              <a:buClr>
                <a:schemeClr val="dk2"/>
              </a:buClr>
              <a:buSzPts val="2000"/>
              <a:buChar char="●"/>
            </a:pPr>
            <a:r>
              <a:rPr lang="en-US" sz="2000">
                <a:solidFill>
                  <a:schemeClr val="dk2"/>
                </a:solidFill>
              </a:rPr>
              <a:t>Layout and Design</a:t>
            </a:r>
            <a:endParaRPr sz="2000">
              <a:solidFill>
                <a:schemeClr val="dk2"/>
              </a:solidFill>
            </a:endParaRPr>
          </a:p>
        </p:txBody>
      </p:sp>
      <p:sp>
        <p:nvSpPr>
          <p:cNvPr id="212" name="Google Shape;212;p29"/>
          <p:cNvSpPr txBox="1"/>
          <p:nvPr/>
        </p:nvSpPr>
        <p:spPr>
          <a:xfrm>
            <a:off x="4089750" y="5115400"/>
            <a:ext cx="3138900" cy="7290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Char char="●"/>
            </a:pPr>
            <a:r>
              <a:rPr lang="en-US" sz="2000">
                <a:solidFill>
                  <a:schemeClr val="dk2"/>
                </a:solidFill>
              </a:rPr>
              <a:t>Plug-ins</a:t>
            </a:r>
            <a:endParaRPr sz="2000">
              <a:solidFill>
                <a:schemeClr val="dk2"/>
              </a:solidFill>
            </a:endParaRPr>
          </a:p>
          <a:p>
            <a:pPr indent="-355600" lvl="0" marL="457200" rtl="0" algn="l">
              <a:spcBef>
                <a:spcPts val="0"/>
              </a:spcBef>
              <a:spcAft>
                <a:spcPts val="0"/>
              </a:spcAft>
              <a:buClr>
                <a:schemeClr val="dk2"/>
              </a:buClr>
              <a:buSzPts val="2000"/>
              <a:buChar char="●"/>
            </a:pPr>
            <a:r>
              <a:rPr lang="en-US" sz="2000">
                <a:solidFill>
                  <a:schemeClr val="dk2"/>
                </a:solidFill>
              </a:rPr>
              <a:t>Feature development</a:t>
            </a:r>
            <a:endParaRPr sz="2000">
              <a:solidFill>
                <a:schemeClr val="dk2"/>
              </a:solidFill>
            </a:endParaRPr>
          </a:p>
        </p:txBody>
      </p:sp>
      <p:pic>
        <p:nvPicPr>
          <p:cNvPr id="213" name="Google Shape;213;p29" title="Chem for Biologists.png"/>
          <p:cNvPicPr preferRelativeResize="0"/>
          <p:nvPr/>
        </p:nvPicPr>
        <p:blipFill>
          <a:blip r:embed="rId5">
            <a:alphaModFix/>
          </a:blip>
          <a:stretch>
            <a:fillRect/>
          </a:stretch>
        </p:blipFill>
        <p:spPr>
          <a:xfrm>
            <a:off x="10396700" y="678737"/>
            <a:ext cx="1032626" cy="1032626"/>
          </a:xfrm>
          <a:prstGeom prst="rect">
            <a:avLst/>
          </a:prstGeom>
          <a:noFill/>
          <a:ln>
            <a:noFill/>
          </a:ln>
        </p:spPr>
      </p:pic>
      <p:sp>
        <p:nvSpPr>
          <p:cNvPr id="214" name="Google Shape;214;p29"/>
          <p:cNvSpPr txBox="1"/>
          <p:nvPr/>
        </p:nvSpPr>
        <p:spPr>
          <a:xfrm>
            <a:off x="8245650" y="5907625"/>
            <a:ext cx="328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u="sng">
                <a:solidFill>
                  <a:schemeClr val="hlink"/>
                </a:solidFill>
                <a:hlinkClick r:id="rId6"/>
              </a:rPr>
              <a:t>https://chemistryforbiologists.trubox.ca/</a:t>
            </a:r>
            <a:endParaRPr sz="2500">
              <a:solidFill>
                <a:schemeClr val="dk2"/>
              </a:solidFill>
            </a:endParaRPr>
          </a:p>
        </p:txBody>
      </p:sp>
      <p:pic>
        <p:nvPicPr>
          <p:cNvPr id="215" name="Google Shape;215;p29" title="bio_1_Edited-e1713460829473.png"/>
          <p:cNvPicPr preferRelativeResize="0"/>
          <p:nvPr/>
        </p:nvPicPr>
        <p:blipFill>
          <a:blip r:embed="rId7">
            <a:alphaModFix/>
          </a:blip>
          <a:stretch>
            <a:fillRect/>
          </a:stretch>
        </p:blipFill>
        <p:spPr>
          <a:xfrm>
            <a:off x="8341938" y="3930617"/>
            <a:ext cx="3096000" cy="19770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0"/>
          <p:cNvSpPr txBox="1"/>
          <p:nvPr>
            <p:ph type="title"/>
          </p:nvPr>
        </p:nvSpPr>
        <p:spPr>
          <a:xfrm>
            <a:off x="1056000" y="864000"/>
            <a:ext cx="10080000" cy="6840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User E</a:t>
            </a:r>
            <a:r>
              <a:rPr lang="en-US"/>
              <a:t>ngagement</a:t>
            </a:r>
            <a:r>
              <a:rPr lang="en-US"/>
              <a:t> </a:t>
            </a:r>
            <a:endParaRPr/>
          </a:p>
          <a:p>
            <a:pPr indent="0" lvl="0" marL="0" rtl="0" algn="l">
              <a:spcBef>
                <a:spcPts val="0"/>
              </a:spcBef>
              <a:spcAft>
                <a:spcPts val="0"/>
              </a:spcAft>
              <a:buNone/>
            </a:pPr>
            <a:r>
              <a:t/>
            </a:r>
            <a:endParaRPr/>
          </a:p>
        </p:txBody>
      </p:sp>
      <p:pic>
        <p:nvPicPr>
          <p:cNvPr id="222" name="Google Shape;222;p30" title="Screenshot 2025-03-10 at 4.16.29 PM.png"/>
          <p:cNvPicPr preferRelativeResize="0"/>
          <p:nvPr/>
        </p:nvPicPr>
        <p:blipFill>
          <a:blip r:embed="rId3">
            <a:alphaModFix/>
          </a:blip>
          <a:stretch>
            <a:fillRect/>
          </a:stretch>
        </p:blipFill>
        <p:spPr>
          <a:xfrm>
            <a:off x="6212432" y="673613"/>
            <a:ext cx="4193782" cy="2690999"/>
          </a:xfrm>
          <a:prstGeom prst="rect">
            <a:avLst/>
          </a:prstGeom>
          <a:noFill/>
          <a:ln>
            <a:noFill/>
          </a:ln>
        </p:spPr>
      </p:pic>
      <p:pic>
        <p:nvPicPr>
          <p:cNvPr id="223" name="Google Shape;223;p30" title="Screenshot 2025-03-10 at 4.37.12 PM.png"/>
          <p:cNvPicPr preferRelativeResize="0"/>
          <p:nvPr/>
        </p:nvPicPr>
        <p:blipFill rotWithShape="1">
          <a:blip r:embed="rId4">
            <a:alphaModFix/>
          </a:blip>
          <a:srcRect b="0" l="0" r="56567" t="0"/>
          <a:stretch/>
        </p:blipFill>
        <p:spPr>
          <a:xfrm>
            <a:off x="8790575" y="3364613"/>
            <a:ext cx="1615649" cy="2819774"/>
          </a:xfrm>
          <a:prstGeom prst="rect">
            <a:avLst/>
          </a:prstGeom>
          <a:noFill/>
          <a:ln>
            <a:noFill/>
          </a:ln>
        </p:spPr>
      </p:pic>
      <p:pic>
        <p:nvPicPr>
          <p:cNvPr id="224" name="Google Shape;224;p30" title="Screenshot 2025-03-10 at 4.39.48 PM.png"/>
          <p:cNvPicPr preferRelativeResize="0"/>
          <p:nvPr/>
        </p:nvPicPr>
        <p:blipFill>
          <a:blip r:embed="rId5">
            <a:alphaModFix/>
          </a:blip>
          <a:stretch>
            <a:fillRect/>
          </a:stretch>
        </p:blipFill>
        <p:spPr>
          <a:xfrm>
            <a:off x="6212420" y="5046958"/>
            <a:ext cx="2566625" cy="1137425"/>
          </a:xfrm>
          <a:prstGeom prst="rect">
            <a:avLst/>
          </a:prstGeom>
          <a:noFill/>
          <a:ln>
            <a:noFill/>
          </a:ln>
        </p:spPr>
      </p:pic>
      <p:pic>
        <p:nvPicPr>
          <p:cNvPr id="225" name="Google Shape;225;p30" title="Screenshot 2025-03-10 at 4.40.33 PM.png"/>
          <p:cNvPicPr preferRelativeResize="0"/>
          <p:nvPr/>
        </p:nvPicPr>
        <p:blipFill rotWithShape="1">
          <a:blip r:embed="rId6">
            <a:alphaModFix/>
          </a:blip>
          <a:srcRect b="0" l="26905" r="21807" t="0"/>
          <a:stretch/>
        </p:blipFill>
        <p:spPr>
          <a:xfrm>
            <a:off x="6420262" y="3453738"/>
            <a:ext cx="2150951" cy="1433575"/>
          </a:xfrm>
          <a:prstGeom prst="rect">
            <a:avLst/>
          </a:prstGeom>
          <a:noFill/>
          <a:ln>
            <a:noFill/>
          </a:ln>
        </p:spPr>
      </p:pic>
      <p:pic>
        <p:nvPicPr>
          <p:cNvPr id="226" name="Google Shape;226;p30" title="Chem for Biologists.png"/>
          <p:cNvPicPr preferRelativeResize="0"/>
          <p:nvPr/>
        </p:nvPicPr>
        <p:blipFill>
          <a:blip r:embed="rId7">
            <a:alphaModFix/>
          </a:blip>
          <a:stretch>
            <a:fillRect/>
          </a:stretch>
        </p:blipFill>
        <p:spPr>
          <a:xfrm>
            <a:off x="10406225" y="679450"/>
            <a:ext cx="1025451" cy="1025451"/>
          </a:xfrm>
          <a:prstGeom prst="rect">
            <a:avLst/>
          </a:prstGeom>
          <a:noFill/>
          <a:ln>
            <a:noFill/>
          </a:ln>
        </p:spPr>
      </p:pic>
      <p:sp>
        <p:nvSpPr>
          <p:cNvPr id="227" name="Google Shape;227;p30"/>
          <p:cNvSpPr/>
          <p:nvPr/>
        </p:nvSpPr>
        <p:spPr>
          <a:xfrm>
            <a:off x="1071950" y="1971238"/>
            <a:ext cx="4986300" cy="37632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8" name="Google Shape;228;p30"/>
          <p:cNvSpPr/>
          <p:nvPr/>
        </p:nvSpPr>
        <p:spPr>
          <a:xfrm>
            <a:off x="1056000" y="1971238"/>
            <a:ext cx="1806000" cy="5067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9" name="Google Shape;229;p30"/>
          <p:cNvSpPr txBox="1"/>
          <p:nvPr/>
        </p:nvSpPr>
        <p:spPr>
          <a:xfrm>
            <a:off x="1339200" y="1990695"/>
            <a:ext cx="1239600" cy="39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lt1"/>
                </a:solidFill>
              </a:rPr>
              <a:t>Statistics</a:t>
            </a:r>
            <a:endParaRPr sz="2000">
              <a:solidFill>
                <a:schemeClr val="lt1"/>
              </a:solidFill>
            </a:endParaRPr>
          </a:p>
        </p:txBody>
      </p:sp>
      <p:sp>
        <p:nvSpPr>
          <p:cNvPr id="230" name="Google Shape;230;p30"/>
          <p:cNvSpPr txBox="1"/>
          <p:nvPr/>
        </p:nvSpPr>
        <p:spPr>
          <a:xfrm>
            <a:off x="1143050" y="2717963"/>
            <a:ext cx="2566500" cy="24339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1000"/>
              </a:spcBef>
              <a:spcAft>
                <a:spcPts val="0"/>
              </a:spcAft>
              <a:buNone/>
            </a:pPr>
            <a:r>
              <a:rPr i="1" lang="en-US" sz="2000">
                <a:solidFill>
                  <a:schemeClr val="lt2"/>
                </a:solidFill>
              </a:rPr>
              <a:t>Pre and post video activities</a:t>
            </a:r>
            <a:endParaRPr i="1" sz="2000">
              <a:solidFill>
                <a:schemeClr val="lt2"/>
              </a:solidFill>
            </a:endParaRPr>
          </a:p>
          <a:p>
            <a:pPr indent="-355600" lvl="0" marL="457200" rtl="0" algn="l">
              <a:lnSpc>
                <a:spcPct val="115000"/>
              </a:lnSpc>
              <a:spcBef>
                <a:spcPts val="0"/>
              </a:spcBef>
              <a:spcAft>
                <a:spcPts val="0"/>
              </a:spcAft>
              <a:buClr>
                <a:schemeClr val="dk2"/>
              </a:buClr>
              <a:buSzPts val="2000"/>
              <a:buChar char="●"/>
            </a:pPr>
            <a:r>
              <a:rPr lang="en-US" sz="2000">
                <a:solidFill>
                  <a:schemeClr val="dk2"/>
                </a:solidFill>
              </a:rPr>
              <a:t>Number of Views &amp; Entries</a:t>
            </a:r>
            <a:endParaRPr sz="2000">
              <a:solidFill>
                <a:schemeClr val="dk2"/>
              </a:solidFill>
            </a:endParaRPr>
          </a:p>
          <a:p>
            <a:pPr indent="-355600" lvl="0" marL="457200" rtl="0" algn="l">
              <a:lnSpc>
                <a:spcPct val="115000"/>
              </a:lnSpc>
              <a:spcBef>
                <a:spcPts val="0"/>
              </a:spcBef>
              <a:spcAft>
                <a:spcPts val="0"/>
              </a:spcAft>
              <a:buClr>
                <a:schemeClr val="dk2"/>
              </a:buClr>
              <a:buSzPts val="2000"/>
              <a:buChar char="●"/>
            </a:pPr>
            <a:r>
              <a:rPr lang="en-US" sz="2000">
                <a:solidFill>
                  <a:schemeClr val="dk2"/>
                </a:solidFill>
              </a:rPr>
              <a:t>Conversion Rate (%)</a:t>
            </a:r>
            <a:endParaRPr sz="2000">
              <a:solidFill>
                <a:schemeClr val="dk2"/>
              </a:solidFill>
            </a:endParaRPr>
          </a:p>
          <a:p>
            <a:pPr indent="-355600" lvl="0" marL="457200" rtl="0" algn="l">
              <a:lnSpc>
                <a:spcPct val="115000"/>
              </a:lnSpc>
              <a:spcBef>
                <a:spcPts val="0"/>
              </a:spcBef>
              <a:spcAft>
                <a:spcPts val="0"/>
              </a:spcAft>
              <a:buClr>
                <a:schemeClr val="dk2"/>
              </a:buClr>
              <a:buSzPts val="2000"/>
              <a:buChar char="●"/>
            </a:pPr>
            <a:r>
              <a:rPr lang="en-US" sz="2000">
                <a:solidFill>
                  <a:schemeClr val="dk2"/>
                </a:solidFill>
              </a:rPr>
              <a:t>Quiz Entries</a:t>
            </a:r>
            <a:endParaRPr sz="2000">
              <a:solidFill>
                <a:schemeClr val="dk2"/>
              </a:solidFill>
            </a:endParaRPr>
          </a:p>
          <a:p>
            <a:pPr indent="-355600" lvl="0" marL="457200" rtl="0" algn="l">
              <a:lnSpc>
                <a:spcPct val="115000"/>
              </a:lnSpc>
              <a:spcBef>
                <a:spcPts val="0"/>
              </a:spcBef>
              <a:spcAft>
                <a:spcPts val="0"/>
              </a:spcAft>
              <a:buClr>
                <a:schemeClr val="dk2"/>
              </a:buClr>
              <a:buSzPts val="2000"/>
              <a:buChar char="●"/>
            </a:pPr>
            <a:r>
              <a:rPr lang="en-US" sz="2000">
                <a:solidFill>
                  <a:schemeClr val="dk2"/>
                </a:solidFill>
              </a:rPr>
              <a:t>Total Scores</a:t>
            </a:r>
            <a:endParaRPr sz="2000">
              <a:solidFill>
                <a:schemeClr val="dk1"/>
              </a:solidFill>
            </a:endParaRPr>
          </a:p>
        </p:txBody>
      </p:sp>
      <p:sp>
        <p:nvSpPr>
          <p:cNvPr id="231" name="Google Shape;231;p30"/>
          <p:cNvSpPr txBox="1"/>
          <p:nvPr/>
        </p:nvSpPr>
        <p:spPr>
          <a:xfrm>
            <a:off x="3658913" y="2717963"/>
            <a:ext cx="2388600" cy="18765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1000"/>
              </a:spcBef>
              <a:spcAft>
                <a:spcPts val="0"/>
              </a:spcAft>
              <a:buNone/>
            </a:pPr>
            <a:r>
              <a:rPr i="1" lang="en-US" sz="2000">
                <a:solidFill>
                  <a:schemeClr val="lt2"/>
                </a:solidFill>
              </a:rPr>
              <a:t>Website statistics</a:t>
            </a:r>
            <a:endParaRPr i="1" sz="2000">
              <a:solidFill>
                <a:schemeClr val="lt2"/>
              </a:solidFill>
            </a:endParaRPr>
          </a:p>
          <a:p>
            <a:pPr indent="-355600" lvl="0" marL="457200" rtl="0" algn="l">
              <a:lnSpc>
                <a:spcPct val="115000"/>
              </a:lnSpc>
              <a:spcBef>
                <a:spcPts val="0"/>
              </a:spcBef>
              <a:spcAft>
                <a:spcPts val="0"/>
              </a:spcAft>
              <a:buClr>
                <a:schemeClr val="dk2"/>
              </a:buClr>
              <a:buSzPts val="2000"/>
              <a:buChar char="●"/>
            </a:pPr>
            <a:r>
              <a:rPr lang="en-US" sz="2000">
                <a:solidFill>
                  <a:schemeClr val="dk2"/>
                </a:solidFill>
              </a:rPr>
              <a:t>Visitors</a:t>
            </a:r>
            <a:endParaRPr sz="2000">
              <a:solidFill>
                <a:schemeClr val="dk2"/>
              </a:solidFill>
            </a:endParaRPr>
          </a:p>
          <a:p>
            <a:pPr indent="-355600" lvl="0" marL="457200" rtl="0" algn="l">
              <a:lnSpc>
                <a:spcPct val="115000"/>
              </a:lnSpc>
              <a:spcBef>
                <a:spcPts val="0"/>
              </a:spcBef>
              <a:spcAft>
                <a:spcPts val="0"/>
              </a:spcAft>
              <a:buClr>
                <a:schemeClr val="dk2"/>
              </a:buClr>
              <a:buSzPts val="2000"/>
              <a:buChar char="●"/>
            </a:pPr>
            <a:r>
              <a:rPr lang="en-US" sz="2000">
                <a:solidFill>
                  <a:schemeClr val="dk2"/>
                </a:solidFill>
              </a:rPr>
              <a:t>Most Visited Pages</a:t>
            </a:r>
            <a:endParaRPr sz="2000">
              <a:solidFill>
                <a:schemeClr val="dk2"/>
              </a:solidFill>
            </a:endParaRPr>
          </a:p>
          <a:p>
            <a:pPr indent="-355600" lvl="0" marL="457200" rtl="0" algn="l">
              <a:lnSpc>
                <a:spcPct val="115000"/>
              </a:lnSpc>
              <a:spcBef>
                <a:spcPts val="0"/>
              </a:spcBef>
              <a:spcAft>
                <a:spcPts val="0"/>
              </a:spcAft>
              <a:buClr>
                <a:schemeClr val="dk2"/>
              </a:buClr>
              <a:buSzPts val="2000"/>
              <a:buChar char="●"/>
            </a:pPr>
            <a:r>
              <a:rPr lang="en-US" sz="2000">
                <a:solidFill>
                  <a:schemeClr val="dk2"/>
                </a:solidFill>
              </a:rPr>
              <a:t>Traffic Trends</a:t>
            </a:r>
            <a:endParaRPr sz="2000">
              <a:solidFill>
                <a:schemeClr val="dk2"/>
              </a:solidFill>
            </a:endParaRPr>
          </a:p>
          <a:p>
            <a:pPr indent="-355600" lvl="0" marL="457200" rtl="0" algn="l">
              <a:lnSpc>
                <a:spcPct val="115000"/>
              </a:lnSpc>
              <a:spcBef>
                <a:spcPts val="0"/>
              </a:spcBef>
              <a:spcAft>
                <a:spcPts val="0"/>
              </a:spcAft>
              <a:buClr>
                <a:schemeClr val="dk2"/>
              </a:buClr>
              <a:buSzPts val="2000"/>
              <a:buChar char="●"/>
            </a:pPr>
            <a:r>
              <a:rPr lang="en-US" sz="2000">
                <a:solidFill>
                  <a:schemeClr val="dk2"/>
                </a:solidFill>
              </a:rPr>
              <a:t>And more…</a:t>
            </a:r>
            <a:endParaRPr sz="20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1"/>
          <p:cNvSpPr txBox="1"/>
          <p:nvPr>
            <p:ph type="title"/>
          </p:nvPr>
        </p:nvSpPr>
        <p:spPr>
          <a:xfrm>
            <a:off x="804175" y="864000"/>
            <a:ext cx="10080000" cy="620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Ethical Educational Leadership</a:t>
            </a:r>
            <a:endParaRPr/>
          </a:p>
        </p:txBody>
      </p:sp>
      <p:pic>
        <p:nvPicPr>
          <p:cNvPr id="238" name="Google Shape;238;p31" title="Ethical-Educational-Leadership-Cover.png"/>
          <p:cNvPicPr preferRelativeResize="0"/>
          <p:nvPr/>
        </p:nvPicPr>
        <p:blipFill>
          <a:blip r:embed="rId3">
            <a:alphaModFix/>
          </a:blip>
          <a:stretch>
            <a:fillRect/>
          </a:stretch>
        </p:blipFill>
        <p:spPr>
          <a:xfrm>
            <a:off x="8809325" y="1890212"/>
            <a:ext cx="2661000" cy="3991513"/>
          </a:xfrm>
          <a:prstGeom prst="rect">
            <a:avLst/>
          </a:prstGeom>
          <a:noFill/>
          <a:ln>
            <a:noFill/>
          </a:ln>
        </p:spPr>
      </p:pic>
      <p:sp>
        <p:nvSpPr>
          <p:cNvPr id="239" name="Google Shape;239;p31"/>
          <p:cNvSpPr txBox="1"/>
          <p:nvPr/>
        </p:nvSpPr>
        <p:spPr>
          <a:xfrm>
            <a:off x="849750" y="1439125"/>
            <a:ext cx="6999300" cy="4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800">
                <a:solidFill>
                  <a:srgbClr val="00B0B9"/>
                </a:solidFill>
                <a:latin typeface="Georgia"/>
                <a:ea typeface="Georgia"/>
                <a:cs typeface="Georgia"/>
                <a:sym typeface="Georgia"/>
              </a:rPr>
              <a:t>by Alana Hoare, Rumana Patel, and Olubukola Bosede Osuntade</a:t>
            </a:r>
            <a:endParaRPr sz="1600">
              <a:solidFill>
                <a:schemeClr val="lt2"/>
              </a:solidFill>
            </a:endParaRPr>
          </a:p>
        </p:txBody>
      </p:sp>
      <p:sp>
        <p:nvSpPr>
          <p:cNvPr id="240" name="Google Shape;240;p31"/>
          <p:cNvSpPr txBox="1"/>
          <p:nvPr/>
        </p:nvSpPr>
        <p:spPr>
          <a:xfrm>
            <a:off x="926100" y="3249588"/>
            <a:ext cx="6846600" cy="1127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US" sz="1800">
                <a:solidFill>
                  <a:schemeClr val="dk1"/>
                </a:solidFill>
              </a:rPr>
              <a:t>Student researchers (</a:t>
            </a:r>
            <a:r>
              <a:rPr lang="en-US" sz="1800">
                <a:solidFill>
                  <a:schemeClr val="dk1"/>
                </a:solidFill>
              </a:rPr>
              <a:t>Rumana &amp; Olubukola)</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Chapter with an Indigenous context</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Ethical Dilemmas Roundtable Symposium + Report</a:t>
            </a:r>
            <a:endParaRPr sz="1800">
              <a:solidFill>
                <a:schemeClr val="dk1"/>
              </a:solidFill>
            </a:endParaRPr>
          </a:p>
        </p:txBody>
      </p:sp>
      <p:sp>
        <p:nvSpPr>
          <p:cNvPr id="241" name="Google Shape;241;p31"/>
          <p:cNvSpPr/>
          <p:nvPr/>
        </p:nvSpPr>
        <p:spPr>
          <a:xfrm>
            <a:off x="951450" y="4437800"/>
            <a:ext cx="6408000" cy="16746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2" name="Google Shape;242;p31"/>
          <p:cNvSpPr/>
          <p:nvPr/>
        </p:nvSpPr>
        <p:spPr>
          <a:xfrm>
            <a:off x="926105" y="4400103"/>
            <a:ext cx="2996100" cy="6207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3" name="Google Shape;243;p31"/>
          <p:cNvSpPr txBox="1"/>
          <p:nvPr/>
        </p:nvSpPr>
        <p:spPr>
          <a:xfrm>
            <a:off x="1093650" y="4501275"/>
            <a:ext cx="2661000" cy="5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lt1"/>
                </a:solidFill>
              </a:rPr>
              <a:t>Copy Editing Support</a:t>
            </a:r>
            <a:endParaRPr sz="2000">
              <a:solidFill>
                <a:schemeClr val="lt1"/>
              </a:solidFill>
            </a:endParaRPr>
          </a:p>
        </p:txBody>
      </p:sp>
      <p:sp>
        <p:nvSpPr>
          <p:cNvPr id="244" name="Google Shape;244;p31"/>
          <p:cNvSpPr txBox="1"/>
          <p:nvPr/>
        </p:nvSpPr>
        <p:spPr>
          <a:xfrm>
            <a:off x="1049300" y="5115375"/>
            <a:ext cx="3508800" cy="9456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Char char="●"/>
            </a:pPr>
            <a:r>
              <a:rPr lang="en-US" sz="2000">
                <a:solidFill>
                  <a:schemeClr val="dk2"/>
                </a:solidFill>
              </a:rPr>
              <a:t>Standardizing formatting</a:t>
            </a:r>
            <a:endParaRPr sz="2000">
              <a:solidFill>
                <a:schemeClr val="dk2"/>
              </a:solidFill>
            </a:endParaRPr>
          </a:p>
          <a:p>
            <a:pPr indent="-355600" lvl="0" marL="457200" rtl="0" algn="l">
              <a:spcBef>
                <a:spcPts val="0"/>
              </a:spcBef>
              <a:spcAft>
                <a:spcPts val="0"/>
              </a:spcAft>
              <a:buClr>
                <a:schemeClr val="dk2"/>
              </a:buClr>
              <a:buSzPts val="2000"/>
              <a:buChar char="●"/>
            </a:pPr>
            <a:r>
              <a:rPr lang="en-US" sz="2000">
                <a:solidFill>
                  <a:schemeClr val="dk2"/>
                </a:solidFill>
              </a:rPr>
              <a:t>Fixing syntax errors</a:t>
            </a:r>
            <a:endParaRPr sz="2000">
              <a:solidFill>
                <a:schemeClr val="dk2"/>
              </a:solidFill>
            </a:endParaRPr>
          </a:p>
        </p:txBody>
      </p:sp>
      <p:sp>
        <p:nvSpPr>
          <p:cNvPr id="245" name="Google Shape;245;p31"/>
          <p:cNvSpPr txBox="1"/>
          <p:nvPr/>
        </p:nvSpPr>
        <p:spPr>
          <a:xfrm>
            <a:off x="4341975" y="5115375"/>
            <a:ext cx="2996100" cy="7290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Char char="●"/>
            </a:pPr>
            <a:r>
              <a:rPr lang="en-US" sz="2000">
                <a:solidFill>
                  <a:schemeClr val="dk2"/>
                </a:solidFill>
              </a:rPr>
              <a:t>Editing for clarity</a:t>
            </a:r>
            <a:endParaRPr sz="2000">
              <a:solidFill>
                <a:schemeClr val="dk2"/>
              </a:solidFill>
            </a:endParaRPr>
          </a:p>
          <a:p>
            <a:pPr indent="-355600" lvl="0" marL="457200" rtl="0" algn="l">
              <a:spcBef>
                <a:spcPts val="0"/>
              </a:spcBef>
              <a:spcAft>
                <a:spcPts val="0"/>
              </a:spcAft>
              <a:buClr>
                <a:schemeClr val="dk2"/>
              </a:buClr>
              <a:buSzPts val="2000"/>
              <a:buChar char="●"/>
            </a:pPr>
            <a:r>
              <a:rPr lang="en-US" sz="2000">
                <a:solidFill>
                  <a:schemeClr val="dk2"/>
                </a:solidFill>
              </a:rPr>
              <a:t>Reviewing citations</a:t>
            </a:r>
            <a:endParaRPr sz="2000">
              <a:solidFill>
                <a:schemeClr val="dk2"/>
              </a:solidFill>
            </a:endParaRPr>
          </a:p>
        </p:txBody>
      </p:sp>
      <p:sp>
        <p:nvSpPr>
          <p:cNvPr id="246" name="Google Shape;246;p31"/>
          <p:cNvSpPr txBox="1"/>
          <p:nvPr/>
        </p:nvSpPr>
        <p:spPr>
          <a:xfrm>
            <a:off x="889950" y="1977300"/>
            <a:ext cx="6918900" cy="77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US" sz="1800">
                <a:solidFill>
                  <a:schemeClr val="dk2"/>
                </a:solidFill>
              </a:rPr>
              <a:t>This accessible textbook explores multiple ethical leadership frameworks and how they can be applied to real-world cases.</a:t>
            </a:r>
            <a:endParaRPr i="1" sz="1800">
              <a:solidFill>
                <a:schemeClr val="dk2"/>
              </a:solidFill>
            </a:endParaRPr>
          </a:p>
        </p:txBody>
      </p:sp>
      <p:sp>
        <p:nvSpPr>
          <p:cNvPr id="247" name="Google Shape;247;p31"/>
          <p:cNvSpPr txBox="1"/>
          <p:nvPr/>
        </p:nvSpPr>
        <p:spPr>
          <a:xfrm>
            <a:off x="849750" y="2779800"/>
            <a:ext cx="1754400" cy="4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chemeClr val="lt2"/>
                </a:solidFill>
              </a:rPr>
              <a:t>Significance</a:t>
            </a:r>
            <a:endParaRPr b="1" sz="2000">
              <a:solidFill>
                <a:schemeClr val="lt2"/>
              </a:solidFill>
            </a:endParaRPr>
          </a:p>
        </p:txBody>
      </p:sp>
      <p:pic>
        <p:nvPicPr>
          <p:cNvPr id="248" name="Google Shape;248;p31" title="Ethical leadership.png"/>
          <p:cNvPicPr preferRelativeResize="0"/>
          <p:nvPr/>
        </p:nvPicPr>
        <p:blipFill>
          <a:blip r:embed="rId4">
            <a:alphaModFix/>
          </a:blip>
          <a:stretch>
            <a:fillRect/>
          </a:stretch>
        </p:blipFill>
        <p:spPr>
          <a:xfrm>
            <a:off x="10456400" y="667375"/>
            <a:ext cx="1013925" cy="1013925"/>
          </a:xfrm>
          <a:prstGeom prst="rect">
            <a:avLst/>
          </a:prstGeom>
          <a:noFill/>
          <a:ln>
            <a:noFill/>
          </a:ln>
        </p:spPr>
      </p:pic>
      <p:sp>
        <p:nvSpPr>
          <p:cNvPr id="249" name="Google Shape;249;p31"/>
          <p:cNvSpPr txBox="1"/>
          <p:nvPr/>
        </p:nvSpPr>
        <p:spPr>
          <a:xfrm>
            <a:off x="8360975" y="5881725"/>
            <a:ext cx="355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u="sng">
                <a:solidFill>
                  <a:schemeClr val="hlink"/>
                </a:solidFill>
                <a:hlinkClick r:id="rId5"/>
              </a:rPr>
              <a:t>https://leadershipethics.pressbooks.tru.ca/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2"/>
          <p:cNvSpPr txBox="1"/>
          <p:nvPr>
            <p:ph type="title"/>
          </p:nvPr>
        </p:nvSpPr>
        <p:spPr>
          <a:xfrm>
            <a:off x="1056000" y="864000"/>
            <a:ext cx="8835300" cy="662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t>Simulated Client Records</a:t>
            </a:r>
            <a:endParaRPr/>
          </a:p>
        </p:txBody>
      </p:sp>
      <p:sp>
        <p:nvSpPr>
          <p:cNvPr id="256" name="Google Shape;256;p32"/>
          <p:cNvSpPr txBox="1"/>
          <p:nvPr>
            <p:ph idx="1" type="body"/>
          </p:nvPr>
        </p:nvSpPr>
        <p:spPr>
          <a:xfrm>
            <a:off x="1056000" y="1961125"/>
            <a:ext cx="6679500" cy="9456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i="1" lang="en-US" sz="1800"/>
              <a:t>This site allows educators to access simulated electronic health records (EHR) for their classes. Provides a realistic and immersive learning experience for students.</a:t>
            </a:r>
            <a:endParaRPr i="1" sz="1800"/>
          </a:p>
        </p:txBody>
      </p:sp>
      <p:sp>
        <p:nvSpPr>
          <p:cNvPr id="257" name="Google Shape;257;p32"/>
          <p:cNvSpPr txBox="1"/>
          <p:nvPr>
            <p:ph idx="4" type="body"/>
          </p:nvPr>
        </p:nvSpPr>
        <p:spPr>
          <a:xfrm>
            <a:off x="1056000" y="1440000"/>
            <a:ext cx="7557000" cy="432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By </a:t>
            </a:r>
            <a:r>
              <a:rPr lang="en-US"/>
              <a:t>Pinder Nagra and Devon Graham</a:t>
            </a:r>
            <a:endParaRPr/>
          </a:p>
        </p:txBody>
      </p:sp>
      <p:sp>
        <p:nvSpPr>
          <p:cNvPr id="258" name="Google Shape;258;p32"/>
          <p:cNvSpPr/>
          <p:nvPr/>
        </p:nvSpPr>
        <p:spPr>
          <a:xfrm>
            <a:off x="1204425" y="3466700"/>
            <a:ext cx="6408000" cy="18867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9" name="Google Shape;259;p32"/>
          <p:cNvSpPr/>
          <p:nvPr/>
        </p:nvSpPr>
        <p:spPr>
          <a:xfrm>
            <a:off x="1179080" y="3429003"/>
            <a:ext cx="2996100" cy="6207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0" name="Google Shape;260;p32"/>
          <p:cNvSpPr txBox="1"/>
          <p:nvPr/>
        </p:nvSpPr>
        <p:spPr>
          <a:xfrm>
            <a:off x="1346625" y="3530175"/>
            <a:ext cx="2661000" cy="5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lt1"/>
                </a:solidFill>
              </a:rPr>
              <a:t>Technical Support</a:t>
            </a:r>
            <a:endParaRPr sz="2000">
              <a:solidFill>
                <a:schemeClr val="lt1"/>
              </a:solidFill>
            </a:endParaRPr>
          </a:p>
        </p:txBody>
      </p:sp>
      <p:sp>
        <p:nvSpPr>
          <p:cNvPr id="261" name="Google Shape;261;p32"/>
          <p:cNvSpPr txBox="1"/>
          <p:nvPr/>
        </p:nvSpPr>
        <p:spPr>
          <a:xfrm>
            <a:off x="1302275" y="4144275"/>
            <a:ext cx="3508800" cy="9456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Char char="●"/>
            </a:pPr>
            <a:r>
              <a:rPr lang="en-US" sz="2000">
                <a:solidFill>
                  <a:schemeClr val="dk2"/>
                </a:solidFill>
              </a:rPr>
              <a:t>Domain Setup</a:t>
            </a:r>
            <a:endParaRPr sz="2000">
              <a:solidFill>
                <a:schemeClr val="dk2"/>
              </a:solidFill>
            </a:endParaRPr>
          </a:p>
          <a:p>
            <a:pPr indent="-355600" lvl="0" marL="457200" rtl="0" algn="l">
              <a:spcBef>
                <a:spcPts val="0"/>
              </a:spcBef>
              <a:spcAft>
                <a:spcPts val="0"/>
              </a:spcAft>
              <a:buClr>
                <a:schemeClr val="dk2"/>
              </a:buClr>
              <a:buSzPts val="2000"/>
              <a:buChar char="●"/>
            </a:pPr>
            <a:r>
              <a:rPr lang="en-US" sz="2000">
                <a:solidFill>
                  <a:schemeClr val="dk2"/>
                </a:solidFill>
              </a:rPr>
              <a:t>Layout and Design</a:t>
            </a:r>
            <a:endParaRPr sz="2000">
              <a:solidFill>
                <a:schemeClr val="dk2"/>
              </a:solidFill>
            </a:endParaRPr>
          </a:p>
        </p:txBody>
      </p:sp>
      <p:sp>
        <p:nvSpPr>
          <p:cNvPr id="262" name="Google Shape;262;p32"/>
          <p:cNvSpPr txBox="1"/>
          <p:nvPr/>
        </p:nvSpPr>
        <p:spPr>
          <a:xfrm>
            <a:off x="4175175" y="4144275"/>
            <a:ext cx="3138900" cy="7290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Char char="●"/>
            </a:pPr>
            <a:r>
              <a:rPr lang="en-US" sz="2000">
                <a:solidFill>
                  <a:schemeClr val="dk2"/>
                </a:solidFill>
              </a:rPr>
              <a:t>Feature Development</a:t>
            </a:r>
            <a:endParaRPr sz="2000">
              <a:solidFill>
                <a:schemeClr val="dk2"/>
              </a:solidFill>
            </a:endParaRPr>
          </a:p>
          <a:p>
            <a:pPr indent="-355600" lvl="0" marL="457200" rtl="0" algn="l">
              <a:spcBef>
                <a:spcPts val="0"/>
              </a:spcBef>
              <a:spcAft>
                <a:spcPts val="0"/>
              </a:spcAft>
              <a:buClr>
                <a:schemeClr val="dk2"/>
              </a:buClr>
              <a:buSzPts val="2000"/>
              <a:buChar char="●"/>
            </a:pPr>
            <a:r>
              <a:rPr lang="en-US" sz="2000">
                <a:solidFill>
                  <a:schemeClr val="dk2"/>
                </a:solidFill>
              </a:rPr>
              <a:t>User </a:t>
            </a:r>
            <a:r>
              <a:rPr lang="en-US" sz="2000">
                <a:solidFill>
                  <a:schemeClr val="dk2"/>
                </a:solidFill>
              </a:rPr>
              <a:t>Training and Documentation</a:t>
            </a:r>
            <a:endParaRPr sz="2000">
              <a:solidFill>
                <a:schemeClr val="dk2"/>
              </a:solidFill>
            </a:endParaRPr>
          </a:p>
        </p:txBody>
      </p:sp>
      <p:sp>
        <p:nvSpPr>
          <p:cNvPr id="263" name="Google Shape;263;p32"/>
          <p:cNvSpPr txBox="1"/>
          <p:nvPr/>
        </p:nvSpPr>
        <p:spPr>
          <a:xfrm>
            <a:off x="8142138" y="5924275"/>
            <a:ext cx="3362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u="sng">
                <a:solidFill>
                  <a:schemeClr val="hlink"/>
                </a:solidFill>
                <a:hlinkClick r:id="rId3"/>
              </a:rPr>
              <a:t>https://simulatedclientrecords.trubox.ca/</a:t>
            </a:r>
            <a:endParaRPr>
              <a:solidFill>
                <a:schemeClr val="dk2"/>
              </a:solidFill>
            </a:endParaRPr>
          </a:p>
        </p:txBody>
      </p:sp>
      <p:pic>
        <p:nvPicPr>
          <p:cNvPr id="264" name="Google Shape;264;p32" title="Screenshot 2025-03-11 at 9.19.23 AM.png"/>
          <p:cNvPicPr preferRelativeResize="0"/>
          <p:nvPr/>
        </p:nvPicPr>
        <p:blipFill>
          <a:blip r:embed="rId4">
            <a:alphaModFix/>
          </a:blip>
          <a:stretch>
            <a:fillRect/>
          </a:stretch>
        </p:blipFill>
        <p:spPr>
          <a:xfrm>
            <a:off x="8208762" y="1620319"/>
            <a:ext cx="3229177" cy="1140295"/>
          </a:xfrm>
          <a:prstGeom prst="rect">
            <a:avLst/>
          </a:prstGeom>
          <a:noFill/>
          <a:ln>
            <a:noFill/>
          </a:ln>
        </p:spPr>
      </p:pic>
      <p:pic>
        <p:nvPicPr>
          <p:cNvPr id="265" name="Google Shape;265;p32" title="Screenshot 2025-03-11 at 9.20.53 AM.png"/>
          <p:cNvPicPr preferRelativeResize="0"/>
          <p:nvPr/>
        </p:nvPicPr>
        <p:blipFill rotWithShape="1">
          <a:blip r:embed="rId5">
            <a:alphaModFix/>
          </a:blip>
          <a:srcRect b="0" l="0" r="0" t="42706"/>
          <a:stretch/>
        </p:blipFill>
        <p:spPr>
          <a:xfrm>
            <a:off x="8208763" y="2760625"/>
            <a:ext cx="3229174" cy="1336751"/>
          </a:xfrm>
          <a:prstGeom prst="rect">
            <a:avLst/>
          </a:prstGeom>
          <a:noFill/>
          <a:ln>
            <a:noFill/>
          </a:ln>
        </p:spPr>
      </p:pic>
      <p:pic>
        <p:nvPicPr>
          <p:cNvPr id="266" name="Google Shape;266;p32" title="Screenshot 2025-03-11 at 9.23.56 AM.png"/>
          <p:cNvPicPr preferRelativeResize="0"/>
          <p:nvPr/>
        </p:nvPicPr>
        <p:blipFill rotWithShape="1">
          <a:blip r:embed="rId6">
            <a:alphaModFix/>
          </a:blip>
          <a:srcRect b="9706" l="0" r="0" t="0"/>
          <a:stretch/>
        </p:blipFill>
        <p:spPr>
          <a:xfrm>
            <a:off x="8208775" y="4083025"/>
            <a:ext cx="3229151" cy="1841250"/>
          </a:xfrm>
          <a:prstGeom prst="rect">
            <a:avLst/>
          </a:prstGeom>
          <a:noFill/>
          <a:ln>
            <a:noFill/>
          </a:ln>
        </p:spPr>
      </p:pic>
      <p:pic>
        <p:nvPicPr>
          <p:cNvPr id="267" name="Google Shape;267;p32" title="Simulated Client records.png"/>
          <p:cNvPicPr preferRelativeResize="0"/>
          <p:nvPr/>
        </p:nvPicPr>
        <p:blipFill>
          <a:blip r:embed="rId7">
            <a:alphaModFix/>
          </a:blip>
          <a:stretch>
            <a:fillRect/>
          </a:stretch>
        </p:blipFill>
        <p:spPr>
          <a:xfrm>
            <a:off x="10398250" y="543675"/>
            <a:ext cx="1039675" cy="1039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3"/>
          <p:cNvSpPr txBox="1"/>
          <p:nvPr>
            <p:ph type="title"/>
          </p:nvPr>
        </p:nvSpPr>
        <p:spPr>
          <a:xfrm>
            <a:off x="1212338" y="889525"/>
            <a:ext cx="3030600" cy="6621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5600">
                <a:latin typeface="Caveat SemiBold"/>
                <a:ea typeface="Caveat SemiBold"/>
                <a:cs typeface="Caveat SemiBold"/>
                <a:sym typeface="Caveat SemiBold"/>
              </a:rPr>
              <a:t>Thank you!</a:t>
            </a:r>
            <a:r>
              <a:rPr lang="en-US" sz="5600"/>
              <a:t> </a:t>
            </a:r>
            <a:endParaRPr sz="5600"/>
          </a:p>
        </p:txBody>
      </p:sp>
      <p:pic>
        <p:nvPicPr>
          <p:cNvPr id="274" name="Google Shape;274;p33"/>
          <p:cNvPicPr preferRelativeResize="0"/>
          <p:nvPr/>
        </p:nvPicPr>
        <p:blipFill>
          <a:blip r:embed="rId3">
            <a:alphaModFix/>
          </a:blip>
          <a:stretch>
            <a:fillRect/>
          </a:stretch>
        </p:blipFill>
        <p:spPr>
          <a:xfrm>
            <a:off x="6665675" y="334813"/>
            <a:ext cx="5032500" cy="6188374"/>
          </a:xfrm>
          <a:prstGeom prst="rect">
            <a:avLst/>
          </a:prstGeom>
          <a:noFill/>
          <a:ln>
            <a:noFill/>
          </a:ln>
        </p:spPr>
      </p:pic>
      <p:sp>
        <p:nvSpPr>
          <p:cNvPr id="275" name="Google Shape;275;p33"/>
          <p:cNvSpPr txBox="1"/>
          <p:nvPr/>
        </p:nvSpPr>
        <p:spPr>
          <a:xfrm>
            <a:off x="753488" y="5922875"/>
            <a:ext cx="3948300" cy="6003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US" sz="3000">
                <a:solidFill>
                  <a:srgbClr val="00B0B9"/>
                </a:solidFill>
              </a:rPr>
              <a:t>openpress.trubox.ca</a:t>
            </a:r>
            <a:endParaRPr sz="3000">
              <a:solidFill>
                <a:srgbClr val="00B0B9"/>
              </a:solidFill>
            </a:endParaRPr>
          </a:p>
        </p:txBody>
      </p:sp>
      <p:pic>
        <p:nvPicPr>
          <p:cNvPr id="276" name="Google Shape;276;p33" title="openpress_logo_colour.png"/>
          <p:cNvPicPr preferRelativeResize="0"/>
          <p:nvPr/>
        </p:nvPicPr>
        <p:blipFill>
          <a:blip r:embed="rId4">
            <a:alphaModFix/>
          </a:blip>
          <a:stretch>
            <a:fillRect/>
          </a:stretch>
        </p:blipFill>
        <p:spPr>
          <a:xfrm>
            <a:off x="1741360" y="3107099"/>
            <a:ext cx="1972581" cy="2760849"/>
          </a:xfrm>
          <a:prstGeom prst="rect">
            <a:avLst/>
          </a:prstGeom>
          <a:noFill/>
          <a:ln>
            <a:noFill/>
          </a:ln>
        </p:spPr>
      </p:pic>
      <p:pic>
        <p:nvPicPr>
          <p:cNvPr id="277" name="Google Shape;277;p33" title="TRU Open Press.png"/>
          <p:cNvPicPr preferRelativeResize="0"/>
          <p:nvPr/>
        </p:nvPicPr>
        <p:blipFill>
          <a:blip r:embed="rId5">
            <a:alphaModFix/>
          </a:blip>
          <a:stretch>
            <a:fillRect/>
          </a:stretch>
        </p:blipFill>
        <p:spPr>
          <a:xfrm>
            <a:off x="2212587" y="1814300"/>
            <a:ext cx="1030124" cy="10301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21"/>
          <p:cNvSpPr txBox="1"/>
          <p:nvPr/>
        </p:nvSpPr>
        <p:spPr>
          <a:xfrm>
            <a:off x="4150852" y="1412776"/>
            <a:ext cx="389029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accent3"/>
                </a:solidFill>
                <a:latin typeface="Arial"/>
                <a:ea typeface="Arial"/>
                <a:cs typeface="Arial"/>
                <a:sym typeface="Arial"/>
              </a:rPr>
              <a:t>RESPECT | RECIPROCITY | BALANCE</a:t>
            </a:r>
            <a:endParaRPr/>
          </a:p>
        </p:txBody>
      </p:sp>
      <p:sp>
        <p:nvSpPr>
          <p:cNvPr id="122" name="Google Shape;122;p21"/>
          <p:cNvSpPr txBox="1"/>
          <p:nvPr/>
        </p:nvSpPr>
        <p:spPr>
          <a:xfrm>
            <a:off x="3751192" y="5323153"/>
            <a:ext cx="46896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accent3"/>
                </a:solidFill>
                <a:latin typeface="Arial"/>
                <a:ea typeface="Arial"/>
                <a:cs typeface="Arial"/>
                <a:sym typeface="Arial"/>
              </a:rPr>
              <a:t>EXPLORATION | DISCOVERY | STEWARDSHIP</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720025" y="873575"/>
            <a:ext cx="6482400" cy="620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 Introduction to Open Press</a:t>
            </a:r>
            <a:endParaRPr/>
          </a:p>
          <a:p>
            <a:pPr indent="0" lvl="0" marL="0" rtl="0" algn="l">
              <a:spcBef>
                <a:spcPts val="0"/>
              </a:spcBef>
              <a:spcAft>
                <a:spcPts val="0"/>
              </a:spcAft>
              <a:buNone/>
            </a:pPr>
            <a:r>
              <a:t/>
            </a:r>
            <a:endParaRPr/>
          </a:p>
        </p:txBody>
      </p:sp>
      <p:sp>
        <p:nvSpPr>
          <p:cNvPr id="129" name="Google Shape;129;p22"/>
          <p:cNvSpPr txBox="1"/>
          <p:nvPr/>
        </p:nvSpPr>
        <p:spPr>
          <a:xfrm>
            <a:off x="7054150" y="5896100"/>
            <a:ext cx="4388700" cy="6003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US" sz="3000">
                <a:solidFill>
                  <a:srgbClr val="00B0B9"/>
                </a:solidFill>
              </a:rPr>
              <a:t>openpress.trubox.ca</a:t>
            </a:r>
            <a:endParaRPr sz="3000">
              <a:solidFill>
                <a:srgbClr val="00B0B9"/>
              </a:solidFill>
            </a:endParaRPr>
          </a:p>
        </p:txBody>
      </p:sp>
      <p:pic>
        <p:nvPicPr>
          <p:cNvPr id="130" name="Google Shape;130;p22" title="openpress_logo_colour.png"/>
          <p:cNvPicPr preferRelativeResize="0"/>
          <p:nvPr/>
        </p:nvPicPr>
        <p:blipFill>
          <a:blip r:embed="rId3">
            <a:alphaModFix/>
          </a:blip>
          <a:stretch>
            <a:fillRect/>
          </a:stretch>
        </p:blipFill>
        <p:spPr>
          <a:xfrm>
            <a:off x="7340154" y="630837"/>
            <a:ext cx="3816695" cy="5341876"/>
          </a:xfrm>
          <a:prstGeom prst="rect">
            <a:avLst/>
          </a:prstGeom>
          <a:noFill/>
          <a:ln>
            <a:noFill/>
          </a:ln>
        </p:spPr>
      </p:pic>
      <p:sp>
        <p:nvSpPr>
          <p:cNvPr id="131" name="Google Shape;131;p22"/>
          <p:cNvSpPr txBox="1"/>
          <p:nvPr/>
        </p:nvSpPr>
        <p:spPr>
          <a:xfrm>
            <a:off x="809275" y="1592875"/>
            <a:ext cx="6303900" cy="32631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Initiated 2023 by Marie Bartlett and Brenna Clark Gray</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TRU’s Open [centralized] Publishing Hub</a:t>
            </a:r>
            <a:endParaRPr sz="2000">
              <a:solidFill>
                <a:schemeClr val="dk1"/>
              </a:solidFill>
              <a:latin typeface="Calibri"/>
              <a:ea typeface="Calibri"/>
              <a:cs typeface="Calibri"/>
              <a:sym typeface="Calibri"/>
            </a:endParaRPr>
          </a:p>
          <a:p>
            <a:pPr indent="457200" lvl="0" marL="0" rtl="0" algn="l">
              <a:spcBef>
                <a:spcPts val="0"/>
              </a:spcBef>
              <a:spcAft>
                <a:spcPts val="0"/>
              </a:spcAft>
              <a:buNone/>
            </a:pPr>
            <a:r>
              <a:rPr lang="en-US" sz="2000">
                <a:solidFill>
                  <a:schemeClr val="dk1"/>
                </a:solidFill>
              </a:rPr>
              <a:t>✅ </a:t>
            </a:r>
            <a:r>
              <a:rPr lang="en-US" sz="2000">
                <a:solidFill>
                  <a:schemeClr val="dk1"/>
                </a:solidFill>
                <a:latin typeface="Calibri"/>
                <a:ea typeface="Calibri"/>
                <a:cs typeface="Calibri"/>
                <a:sym typeface="Calibri"/>
              </a:rPr>
              <a:t>High-Quality </a:t>
            </a:r>
            <a:endParaRPr b="1" sz="2000">
              <a:solidFill>
                <a:schemeClr val="dk1"/>
              </a:solidFill>
            </a:endParaRPr>
          </a:p>
          <a:p>
            <a:pPr indent="457200" lvl="0" marL="0" rtl="0" algn="l">
              <a:spcBef>
                <a:spcPts val="0"/>
              </a:spcBef>
              <a:spcAft>
                <a:spcPts val="0"/>
              </a:spcAft>
              <a:buNone/>
            </a:pPr>
            <a:r>
              <a:rPr lang="en-US" sz="2000">
                <a:solidFill>
                  <a:schemeClr val="dk1"/>
                </a:solidFill>
              </a:rPr>
              <a:t>✅ </a:t>
            </a:r>
            <a:r>
              <a:rPr lang="en-US" sz="2000">
                <a:solidFill>
                  <a:schemeClr val="dk1"/>
                </a:solidFill>
                <a:latin typeface="Calibri"/>
                <a:ea typeface="Calibri"/>
                <a:cs typeface="Calibri"/>
                <a:sym typeface="Calibri"/>
              </a:rPr>
              <a:t>Free </a:t>
            </a:r>
            <a:endParaRPr b="1" sz="2000">
              <a:solidFill>
                <a:schemeClr val="dk1"/>
              </a:solidFill>
            </a:endParaRPr>
          </a:p>
          <a:p>
            <a:pPr indent="457200" lvl="0" marL="0" rtl="0" algn="l">
              <a:spcBef>
                <a:spcPts val="0"/>
              </a:spcBef>
              <a:spcAft>
                <a:spcPts val="0"/>
              </a:spcAft>
              <a:buNone/>
            </a:pPr>
            <a:r>
              <a:rPr lang="en-US" sz="2000">
                <a:solidFill>
                  <a:schemeClr val="dk1"/>
                </a:solidFill>
              </a:rPr>
              <a:t>✅ </a:t>
            </a:r>
            <a:r>
              <a:rPr lang="en-US" sz="2000">
                <a:solidFill>
                  <a:schemeClr val="dk1"/>
                </a:solidFill>
                <a:latin typeface="Calibri"/>
                <a:ea typeface="Calibri"/>
                <a:cs typeface="Calibri"/>
                <a:sym typeface="Calibri"/>
              </a:rPr>
              <a:t>Accessible</a:t>
            </a:r>
            <a:endParaRPr sz="2000">
              <a:solidFill>
                <a:schemeClr val="dk1"/>
              </a:solidFill>
            </a:endParaRPr>
          </a:p>
          <a:p>
            <a:pPr indent="-355600" lvl="0" marL="4572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Removing Barriers to Learning - linked to TRU’s Strategic Plan</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Supporting Students and Faculty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Global Impact</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p:txBody>
      </p:sp>
      <p:pic>
        <p:nvPicPr>
          <p:cNvPr id="132" name="Google Shape;132;p22" title="TRU Open Press.png"/>
          <p:cNvPicPr preferRelativeResize="0"/>
          <p:nvPr/>
        </p:nvPicPr>
        <p:blipFill>
          <a:blip r:embed="rId4">
            <a:alphaModFix/>
          </a:blip>
          <a:stretch>
            <a:fillRect/>
          </a:stretch>
        </p:blipFill>
        <p:spPr>
          <a:xfrm>
            <a:off x="10631450" y="562750"/>
            <a:ext cx="1030124" cy="1030124"/>
          </a:xfrm>
          <a:prstGeom prst="rect">
            <a:avLst/>
          </a:prstGeom>
          <a:noFill/>
          <a:ln>
            <a:noFill/>
          </a:ln>
        </p:spPr>
      </p:pic>
      <p:sp>
        <p:nvSpPr>
          <p:cNvPr id="133" name="Google Shape;133;p22"/>
          <p:cNvSpPr/>
          <p:nvPr/>
        </p:nvSpPr>
        <p:spPr>
          <a:xfrm>
            <a:off x="976900" y="4628750"/>
            <a:ext cx="5994000" cy="16746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 name="Google Shape;134;p22"/>
          <p:cNvSpPr/>
          <p:nvPr/>
        </p:nvSpPr>
        <p:spPr>
          <a:xfrm>
            <a:off x="951550" y="4591050"/>
            <a:ext cx="1371900" cy="5127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 name="Google Shape;135;p22"/>
          <p:cNvSpPr txBox="1"/>
          <p:nvPr/>
        </p:nvSpPr>
        <p:spPr>
          <a:xfrm>
            <a:off x="1162925" y="4645050"/>
            <a:ext cx="941400" cy="3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lt1"/>
                </a:solidFill>
              </a:rPr>
              <a:t>Team</a:t>
            </a:r>
            <a:endParaRPr sz="2000">
              <a:solidFill>
                <a:schemeClr val="lt1"/>
              </a:solidFill>
            </a:endParaRPr>
          </a:p>
        </p:txBody>
      </p:sp>
      <p:sp>
        <p:nvSpPr>
          <p:cNvPr id="136" name="Google Shape;136;p22"/>
          <p:cNvSpPr txBox="1"/>
          <p:nvPr/>
        </p:nvSpPr>
        <p:spPr>
          <a:xfrm>
            <a:off x="1035850" y="5147625"/>
            <a:ext cx="5709600" cy="945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2"/>
              </a:buClr>
              <a:buSzPts val="1800"/>
              <a:buChar char="●"/>
            </a:pPr>
            <a:r>
              <a:rPr lang="en-US" sz="1800">
                <a:solidFill>
                  <a:schemeClr val="dk2"/>
                </a:solidFill>
              </a:rPr>
              <a:t>1 Publishing Manager, 1 copy editor, and 1 e-learning support technician </a:t>
            </a:r>
            <a:endParaRPr sz="1800">
              <a:solidFill>
                <a:schemeClr val="dk2"/>
              </a:solidFill>
            </a:endParaRPr>
          </a:p>
          <a:p>
            <a:pPr indent="-342900" lvl="0" marL="457200" rtl="0" algn="l">
              <a:lnSpc>
                <a:spcPct val="115000"/>
              </a:lnSpc>
              <a:spcBef>
                <a:spcPts val="0"/>
              </a:spcBef>
              <a:spcAft>
                <a:spcPts val="0"/>
              </a:spcAft>
              <a:buClr>
                <a:schemeClr val="dk2"/>
              </a:buClr>
              <a:buSzPts val="1800"/>
              <a:buChar char="●"/>
            </a:pPr>
            <a:r>
              <a:rPr lang="en-US" sz="1800">
                <a:solidFill>
                  <a:schemeClr val="dk2"/>
                </a:solidFill>
              </a:rPr>
              <a:t>Co-op students: 2 ELSTs and 1 Copyeditor/ writer</a:t>
            </a:r>
            <a:endParaRPr sz="1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1054800" y="864000"/>
            <a:ext cx="10080000" cy="620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Project Overview</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43" name="Google Shape;143;p23"/>
          <p:cNvPicPr preferRelativeResize="0"/>
          <p:nvPr/>
        </p:nvPicPr>
        <p:blipFill>
          <a:blip r:embed="rId3">
            <a:alphaModFix/>
          </a:blip>
          <a:stretch>
            <a:fillRect/>
          </a:stretch>
        </p:blipFill>
        <p:spPr>
          <a:xfrm>
            <a:off x="7049200" y="1148450"/>
            <a:ext cx="3950208" cy="2377274"/>
          </a:xfrm>
          <a:prstGeom prst="rect">
            <a:avLst/>
          </a:prstGeom>
          <a:noFill/>
          <a:ln>
            <a:noFill/>
          </a:ln>
        </p:spPr>
      </p:pic>
      <p:sp>
        <p:nvSpPr>
          <p:cNvPr id="144" name="Google Shape;144;p23"/>
          <p:cNvSpPr txBox="1"/>
          <p:nvPr/>
        </p:nvSpPr>
        <p:spPr>
          <a:xfrm>
            <a:off x="1054800" y="1571700"/>
            <a:ext cx="5841600" cy="46332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rgbClr val="005D7B"/>
              </a:buClr>
              <a:buSzPts val="1700"/>
              <a:buChar char="●"/>
            </a:pPr>
            <a:r>
              <a:rPr lang="en-US" sz="1700">
                <a:solidFill>
                  <a:srgbClr val="005D7B"/>
                </a:solidFill>
              </a:rPr>
              <a:t>Completed: 18 projects</a:t>
            </a:r>
            <a:endParaRPr sz="1700">
              <a:solidFill>
                <a:srgbClr val="005D7B"/>
              </a:solidFill>
            </a:endParaRPr>
          </a:p>
          <a:p>
            <a:pPr indent="-336550" lvl="0" marL="457200" rtl="0" algn="l">
              <a:spcBef>
                <a:spcPts val="0"/>
              </a:spcBef>
              <a:spcAft>
                <a:spcPts val="0"/>
              </a:spcAft>
              <a:buClr>
                <a:srgbClr val="005D7B"/>
              </a:buClr>
              <a:buSzPts val="1700"/>
              <a:buChar char="●"/>
            </a:pPr>
            <a:r>
              <a:rPr lang="en-US" sz="1700">
                <a:solidFill>
                  <a:srgbClr val="005D7B"/>
                </a:solidFill>
              </a:rPr>
              <a:t>In progress: 35 projects</a:t>
            </a:r>
            <a:endParaRPr sz="1700">
              <a:solidFill>
                <a:srgbClr val="005D7B"/>
              </a:solidFill>
            </a:endParaRPr>
          </a:p>
          <a:p>
            <a:pPr indent="-336550" lvl="0" marL="457200" rtl="0" algn="l">
              <a:spcBef>
                <a:spcPts val="0"/>
              </a:spcBef>
              <a:spcAft>
                <a:spcPts val="0"/>
              </a:spcAft>
              <a:buClr>
                <a:srgbClr val="005D7B"/>
              </a:buClr>
              <a:buSzPts val="1700"/>
              <a:buChar char="●"/>
            </a:pPr>
            <a:r>
              <a:rPr lang="en-US" sz="1700">
                <a:solidFill>
                  <a:srgbClr val="005D7B"/>
                </a:solidFill>
              </a:rPr>
              <a:t>Adjudicated projects from 2024 —&gt; </a:t>
            </a:r>
            <a:endParaRPr sz="1700">
              <a:solidFill>
                <a:srgbClr val="005D7B"/>
              </a:solidFill>
            </a:endParaRPr>
          </a:p>
          <a:p>
            <a:pPr indent="-336550" lvl="0" marL="457200" rtl="0" algn="l">
              <a:spcBef>
                <a:spcPts val="0"/>
              </a:spcBef>
              <a:spcAft>
                <a:spcPts val="0"/>
              </a:spcAft>
              <a:buClr>
                <a:srgbClr val="005D7B"/>
              </a:buClr>
              <a:buSzPts val="1700"/>
              <a:buChar char="●"/>
            </a:pPr>
            <a:r>
              <a:rPr lang="en-US" sz="1700">
                <a:solidFill>
                  <a:srgbClr val="005D7B"/>
                </a:solidFill>
              </a:rPr>
              <a:t>736 students and 63 faculty impacted</a:t>
            </a:r>
            <a:endParaRPr sz="1700">
              <a:solidFill>
                <a:srgbClr val="005D7B"/>
              </a:solidFill>
            </a:endParaRPr>
          </a:p>
          <a:p>
            <a:pPr indent="-336550" lvl="0" marL="457200" rtl="0" algn="l">
              <a:spcBef>
                <a:spcPts val="0"/>
              </a:spcBef>
              <a:spcAft>
                <a:spcPts val="0"/>
              </a:spcAft>
              <a:buClr>
                <a:srgbClr val="005D7B"/>
              </a:buClr>
              <a:buSzPts val="1700"/>
              <a:buChar char="●"/>
            </a:pPr>
            <a:r>
              <a:rPr lang="en-US" sz="1700">
                <a:solidFill>
                  <a:srgbClr val="005D7B"/>
                </a:solidFill>
              </a:rPr>
              <a:t>20,000 unique visitors from around the world</a:t>
            </a:r>
            <a:endParaRPr sz="1700">
              <a:solidFill>
                <a:srgbClr val="005D7B"/>
              </a:solidFill>
            </a:endParaRPr>
          </a:p>
          <a:p>
            <a:pPr indent="0" lvl="0" marL="0" rtl="0" algn="l">
              <a:spcBef>
                <a:spcPts val="0"/>
              </a:spcBef>
              <a:spcAft>
                <a:spcPts val="0"/>
              </a:spcAft>
              <a:buNone/>
            </a:pPr>
            <a:r>
              <a:t/>
            </a:r>
            <a:endParaRPr sz="1700">
              <a:solidFill>
                <a:srgbClr val="005D7B"/>
              </a:solidFill>
            </a:endParaRPr>
          </a:p>
          <a:p>
            <a:pPr indent="0" lvl="0" marL="0" rtl="0" algn="l">
              <a:spcBef>
                <a:spcPts val="0"/>
              </a:spcBef>
              <a:spcAft>
                <a:spcPts val="0"/>
              </a:spcAft>
              <a:buNone/>
            </a:pPr>
            <a:r>
              <a:rPr b="1" lang="en-US" sz="1700">
                <a:solidFill>
                  <a:srgbClr val="005D7B"/>
                </a:solidFill>
              </a:rPr>
              <a:t>S</a:t>
            </a:r>
            <a:r>
              <a:rPr b="1" lang="en-US" sz="1700">
                <a:solidFill>
                  <a:srgbClr val="005D7B"/>
                </a:solidFill>
              </a:rPr>
              <a:t>upports</a:t>
            </a:r>
            <a:r>
              <a:rPr b="1" lang="en-US" sz="1700">
                <a:solidFill>
                  <a:srgbClr val="005D7B"/>
                </a:solidFill>
              </a:rPr>
              <a:t> provided from Open Press team: </a:t>
            </a:r>
            <a:endParaRPr b="1" sz="1700">
              <a:solidFill>
                <a:srgbClr val="005D7B"/>
              </a:solidFill>
            </a:endParaRPr>
          </a:p>
          <a:p>
            <a:pPr indent="-336550" lvl="0" marL="457200" rtl="0" algn="l">
              <a:spcBef>
                <a:spcPts val="0"/>
              </a:spcBef>
              <a:spcAft>
                <a:spcPts val="0"/>
              </a:spcAft>
              <a:buClr>
                <a:srgbClr val="005D7B"/>
              </a:buClr>
              <a:buSzPts val="1700"/>
              <a:buChar char="➔"/>
            </a:pPr>
            <a:r>
              <a:rPr lang="en-US" sz="1700">
                <a:solidFill>
                  <a:srgbClr val="005D7B"/>
                </a:solidFill>
              </a:rPr>
              <a:t>site/ </a:t>
            </a:r>
            <a:r>
              <a:rPr lang="en-US" sz="1700">
                <a:solidFill>
                  <a:srgbClr val="005D7B"/>
                </a:solidFill>
              </a:rPr>
              <a:t>domain</a:t>
            </a:r>
            <a:r>
              <a:rPr lang="en-US" sz="1700">
                <a:solidFill>
                  <a:srgbClr val="005D7B"/>
                </a:solidFill>
              </a:rPr>
              <a:t> set up/ structure/ design</a:t>
            </a:r>
            <a:endParaRPr sz="1700">
              <a:solidFill>
                <a:srgbClr val="005D7B"/>
              </a:solidFill>
            </a:endParaRPr>
          </a:p>
          <a:p>
            <a:pPr indent="-336550" lvl="0" marL="457200" rtl="0" algn="l">
              <a:spcBef>
                <a:spcPts val="0"/>
              </a:spcBef>
              <a:spcAft>
                <a:spcPts val="0"/>
              </a:spcAft>
              <a:buClr>
                <a:srgbClr val="005D7B"/>
              </a:buClr>
              <a:buSzPts val="1700"/>
              <a:buChar char="➔"/>
            </a:pPr>
            <a:r>
              <a:rPr lang="en-US" sz="1700">
                <a:solidFill>
                  <a:srgbClr val="005D7B"/>
                </a:solidFill>
              </a:rPr>
              <a:t>importing content to platform</a:t>
            </a:r>
            <a:endParaRPr sz="1700">
              <a:solidFill>
                <a:srgbClr val="005D7B"/>
              </a:solidFill>
            </a:endParaRPr>
          </a:p>
          <a:p>
            <a:pPr indent="-336550" lvl="0" marL="457200" rtl="0" algn="l">
              <a:spcBef>
                <a:spcPts val="0"/>
              </a:spcBef>
              <a:spcAft>
                <a:spcPts val="0"/>
              </a:spcAft>
              <a:buClr>
                <a:srgbClr val="005D7B"/>
              </a:buClr>
              <a:buSzPts val="1700"/>
              <a:buChar char="➔"/>
            </a:pPr>
            <a:r>
              <a:rPr lang="en-US" sz="1700">
                <a:solidFill>
                  <a:srgbClr val="005D7B"/>
                </a:solidFill>
              </a:rPr>
              <a:t>copy editing</a:t>
            </a:r>
            <a:endParaRPr sz="1700">
              <a:solidFill>
                <a:srgbClr val="005D7B"/>
              </a:solidFill>
            </a:endParaRPr>
          </a:p>
          <a:p>
            <a:pPr indent="-336550" lvl="0" marL="457200" rtl="0" algn="l">
              <a:spcBef>
                <a:spcPts val="0"/>
              </a:spcBef>
              <a:spcAft>
                <a:spcPts val="0"/>
              </a:spcAft>
              <a:buClr>
                <a:srgbClr val="005D7B"/>
              </a:buClr>
              <a:buSzPts val="1700"/>
              <a:buChar char="➔"/>
            </a:pPr>
            <a:r>
              <a:rPr lang="en-US" sz="1700">
                <a:solidFill>
                  <a:srgbClr val="005D7B"/>
                </a:solidFill>
              </a:rPr>
              <a:t>copyright review for 3rd party materials (all openly licensed)</a:t>
            </a:r>
            <a:endParaRPr sz="1700">
              <a:solidFill>
                <a:srgbClr val="005D7B"/>
              </a:solidFill>
            </a:endParaRPr>
          </a:p>
          <a:p>
            <a:pPr indent="-336550" lvl="0" marL="457200" rtl="0" algn="l">
              <a:spcBef>
                <a:spcPts val="0"/>
              </a:spcBef>
              <a:spcAft>
                <a:spcPts val="0"/>
              </a:spcAft>
              <a:buClr>
                <a:srgbClr val="005D7B"/>
              </a:buClr>
              <a:buSzPts val="1700"/>
              <a:buChar char="➔"/>
            </a:pPr>
            <a:r>
              <a:rPr lang="en-US" sz="1700">
                <a:solidFill>
                  <a:srgbClr val="005D7B"/>
                </a:solidFill>
              </a:rPr>
              <a:t>images/ videos </a:t>
            </a:r>
            <a:endParaRPr sz="1700">
              <a:solidFill>
                <a:srgbClr val="005D7B"/>
              </a:solidFill>
            </a:endParaRPr>
          </a:p>
          <a:p>
            <a:pPr indent="-336550" lvl="0" marL="457200" rtl="0" algn="l">
              <a:spcBef>
                <a:spcPts val="0"/>
              </a:spcBef>
              <a:spcAft>
                <a:spcPts val="0"/>
              </a:spcAft>
              <a:buClr>
                <a:srgbClr val="005D7B"/>
              </a:buClr>
              <a:buSzPts val="1700"/>
              <a:buChar char="➔"/>
            </a:pPr>
            <a:r>
              <a:rPr lang="en-US" sz="1700">
                <a:solidFill>
                  <a:srgbClr val="005D7B"/>
                </a:solidFill>
              </a:rPr>
              <a:t>accessibility</a:t>
            </a:r>
            <a:r>
              <a:rPr lang="en-US" sz="1700">
                <a:solidFill>
                  <a:srgbClr val="005D7B"/>
                </a:solidFill>
              </a:rPr>
              <a:t> and attribution standards</a:t>
            </a:r>
            <a:endParaRPr sz="1700">
              <a:solidFill>
                <a:srgbClr val="005D7B"/>
              </a:solidFill>
            </a:endParaRPr>
          </a:p>
          <a:p>
            <a:pPr indent="-336550" lvl="0" marL="457200" rtl="0" algn="l">
              <a:spcBef>
                <a:spcPts val="0"/>
              </a:spcBef>
              <a:spcAft>
                <a:spcPts val="0"/>
              </a:spcAft>
              <a:buClr>
                <a:srgbClr val="005D7B"/>
              </a:buClr>
              <a:buSzPts val="1700"/>
              <a:buChar char="➔"/>
            </a:pPr>
            <a:r>
              <a:rPr lang="en-US" sz="1700">
                <a:solidFill>
                  <a:srgbClr val="005D7B"/>
                </a:solidFill>
              </a:rPr>
              <a:t>support for other departments and ISP (OEP/ OER) initiatives</a:t>
            </a:r>
            <a:endParaRPr sz="1700">
              <a:solidFill>
                <a:srgbClr val="005D7B"/>
              </a:solidFill>
            </a:endParaRPr>
          </a:p>
          <a:p>
            <a:pPr indent="-336550" lvl="0" marL="457200" rtl="0" algn="l">
              <a:spcBef>
                <a:spcPts val="0"/>
              </a:spcBef>
              <a:spcAft>
                <a:spcPts val="0"/>
              </a:spcAft>
              <a:buClr>
                <a:srgbClr val="005D7B"/>
              </a:buClr>
              <a:buSzPts val="1700"/>
              <a:buChar char="➔"/>
            </a:pPr>
            <a:r>
              <a:rPr lang="en-US" sz="1700">
                <a:solidFill>
                  <a:srgbClr val="005D7B"/>
                </a:solidFill>
              </a:rPr>
              <a:t>promotion</a:t>
            </a:r>
            <a:endParaRPr sz="1700">
              <a:solidFill>
                <a:srgbClr val="005D7B"/>
              </a:solidFill>
            </a:endParaRPr>
          </a:p>
        </p:txBody>
      </p:sp>
      <p:pic>
        <p:nvPicPr>
          <p:cNvPr id="145" name="Google Shape;145;p23"/>
          <p:cNvPicPr preferRelativeResize="0"/>
          <p:nvPr/>
        </p:nvPicPr>
        <p:blipFill>
          <a:blip r:embed="rId4">
            <a:alphaModFix/>
          </a:blip>
          <a:stretch>
            <a:fillRect/>
          </a:stretch>
        </p:blipFill>
        <p:spPr>
          <a:xfrm>
            <a:off x="7049200" y="3958175"/>
            <a:ext cx="3950208" cy="23772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txBox="1"/>
          <p:nvPr>
            <p:ph type="title"/>
          </p:nvPr>
        </p:nvSpPr>
        <p:spPr>
          <a:xfrm>
            <a:off x="1054800" y="864000"/>
            <a:ext cx="10080000" cy="620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Student Involvement &amp; Innovation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52" name="Google Shape;152;p24"/>
          <p:cNvPicPr preferRelativeResize="0"/>
          <p:nvPr/>
        </p:nvPicPr>
        <p:blipFill>
          <a:blip r:embed="rId3">
            <a:alphaModFix/>
          </a:blip>
          <a:stretch>
            <a:fillRect/>
          </a:stretch>
        </p:blipFill>
        <p:spPr>
          <a:xfrm>
            <a:off x="1054800" y="1637100"/>
            <a:ext cx="5047488" cy="1535801"/>
          </a:xfrm>
          <a:prstGeom prst="rect">
            <a:avLst/>
          </a:prstGeom>
          <a:noFill/>
          <a:ln>
            <a:noFill/>
          </a:ln>
        </p:spPr>
      </p:pic>
      <p:pic>
        <p:nvPicPr>
          <p:cNvPr id="153" name="Google Shape;153;p24"/>
          <p:cNvPicPr preferRelativeResize="0"/>
          <p:nvPr/>
        </p:nvPicPr>
        <p:blipFill>
          <a:blip r:embed="rId4">
            <a:alphaModFix/>
          </a:blip>
          <a:stretch>
            <a:fillRect/>
          </a:stretch>
        </p:blipFill>
        <p:spPr>
          <a:xfrm>
            <a:off x="6436425" y="1637100"/>
            <a:ext cx="5056632" cy="3592633"/>
          </a:xfrm>
          <a:prstGeom prst="rect">
            <a:avLst/>
          </a:prstGeom>
          <a:noFill/>
          <a:ln>
            <a:noFill/>
          </a:ln>
        </p:spPr>
      </p:pic>
      <p:pic>
        <p:nvPicPr>
          <p:cNvPr id="154" name="Google Shape;154;p24"/>
          <p:cNvPicPr preferRelativeResize="0"/>
          <p:nvPr/>
        </p:nvPicPr>
        <p:blipFill>
          <a:blip r:embed="rId5">
            <a:alphaModFix/>
          </a:blip>
          <a:stretch>
            <a:fillRect/>
          </a:stretch>
        </p:blipFill>
        <p:spPr>
          <a:xfrm>
            <a:off x="1059375" y="3405700"/>
            <a:ext cx="5038345" cy="19557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5"/>
          <p:cNvSpPr txBox="1"/>
          <p:nvPr>
            <p:ph type="title"/>
          </p:nvPr>
        </p:nvSpPr>
        <p:spPr>
          <a:xfrm>
            <a:off x="1054800" y="864000"/>
            <a:ext cx="10080000" cy="620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Estimated Cost Savings for TRU Students</a:t>
            </a:r>
            <a:endParaRPr/>
          </a:p>
        </p:txBody>
      </p:sp>
      <p:pic>
        <p:nvPicPr>
          <p:cNvPr id="161" name="Google Shape;161;p25"/>
          <p:cNvPicPr preferRelativeResize="0"/>
          <p:nvPr/>
        </p:nvPicPr>
        <p:blipFill>
          <a:blip r:embed="rId3">
            <a:alphaModFix/>
          </a:blip>
          <a:stretch>
            <a:fillRect/>
          </a:stretch>
        </p:blipFill>
        <p:spPr>
          <a:xfrm>
            <a:off x="1322250" y="1841450"/>
            <a:ext cx="9545100" cy="2155850"/>
          </a:xfrm>
          <a:prstGeom prst="rect">
            <a:avLst/>
          </a:prstGeom>
          <a:noFill/>
          <a:ln>
            <a:noFill/>
          </a:ln>
        </p:spPr>
      </p:pic>
      <p:sp>
        <p:nvSpPr>
          <p:cNvPr id="162" name="Google Shape;162;p25"/>
          <p:cNvSpPr/>
          <p:nvPr/>
        </p:nvSpPr>
        <p:spPr>
          <a:xfrm>
            <a:off x="1322250" y="4354050"/>
            <a:ext cx="9545100" cy="16746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349250" lvl="0" marL="457200" marR="0" rtl="0" algn="l">
              <a:lnSpc>
                <a:spcPct val="100000"/>
              </a:lnSpc>
              <a:spcBef>
                <a:spcPts val="0"/>
              </a:spcBef>
              <a:spcAft>
                <a:spcPts val="0"/>
              </a:spcAft>
              <a:buClr>
                <a:srgbClr val="005D7B"/>
              </a:buClr>
              <a:buSzPts val="1900"/>
              <a:buChar char="●"/>
            </a:pPr>
            <a:r>
              <a:rPr lang="en-US" sz="1900">
                <a:solidFill>
                  <a:srgbClr val="005D7B"/>
                </a:solidFill>
              </a:rPr>
              <a:t>Based on average textbook cost $100/textbook across all disciplines</a:t>
            </a:r>
            <a:endParaRPr sz="1900">
              <a:solidFill>
                <a:srgbClr val="005D7B"/>
              </a:solidFill>
            </a:endParaRPr>
          </a:p>
          <a:p>
            <a:pPr indent="-349250" lvl="0" marL="457200" marR="0" rtl="0" algn="l">
              <a:lnSpc>
                <a:spcPct val="100000"/>
              </a:lnSpc>
              <a:spcBef>
                <a:spcPts val="0"/>
              </a:spcBef>
              <a:spcAft>
                <a:spcPts val="0"/>
              </a:spcAft>
              <a:buClr>
                <a:srgbClr val="005D7B"/>
              </a:buClr>
              <a:buSzPts val="1900"/>
              <a:buChar char="●"/>
            </a:pPr>
            <a:r>
              <a:rPr lang="en-US" sz="1900">
                <a:solidFill>
                  <a:srgbClr val="005D7B"/>
                </a:solidFill>
              </a:rPr>
              <a:t>High quality, resources with supplementary </a:t>
            </a:r>
            <a:r>
              <a:rPr lang="en-US" sz="1900">
                <a:solidFill>
                  <a:srgbClr val="005D7B"/>
                </a:solidFill>
              </a:rPr>
              <a:t>materials</a:t>
            </a:r>
            <a:r>
              <a:rPr lang="en-US" sz="1900">
                <a:solidFill>
                  <a:srgbClr val="005D7B"/>
                </a:solidFill>
              </a:rPr>
              <a:t> </a:t>
            </a:r>
            <a:endParaRPr sz="1900">
              <a:solidFill>
                <a:srgbClr val="005D7B"/>
              </a:solidFill>
            </a:endParaRPr>
          </a:p>
          <a:p>
            <a:pPr indent="-349250" lvl="0" marL="457200" marR="0" rtl="0" algn="l">
              <a:lnSpc>
                <a:spcPct val="100000"/>
              </a:lnSpc>
              <a:spcBef>
                <a:spcPts val="0"/>
              </a:spcBef>
              <a:spcAft>
                <a:spcPts val="0"/>
              </a:spcAft>
              <a:buClr>
                <a:srgbClr val="005D7B"/>
              </a:buClr>
              <a:buSzPts val="1900"/>
              <a:buChar char="●"/>
            </a:pPr>
            <a:r>
              <a:rPr lang="en-US" sz="1900">
                <a:solidFill>
                  <a:srgbClr val="005D7B"/>
                </a:solidFill>
              </a:rPr>
              <a:t>Numbers are likely underestimated</a:t>
            </a:r>
            <a:endParaRPr sz="1900">
              <a:solidFill>
                <a:srgbClr val="005D7B"/>
              </a:solidFill>
            </a:endParaRPr>
          </a:p>
          <a:p>
            <a:pPr indent="-349250" lvl="0" marL="457200" marR="0" rtl="0" algn="l">
              <a:lnSpc>
                <a:spcPct val="100000"/>
              </a:lnSpc>
              <a:spcBef>
                <a:spcPts val="0"/>
              </a:spcBef>
              <a:spcAft>
                <a:spcPts val="0"/>
              </a:spcAft>
              <a:buClr>
                <a:srgbClr val="005D7B"/>
              </a:buClr>
              <a:buSzPts val="1900"/>
              <a:buChar char="●"/>
            </a:pPr>
            <a:r>
              <a:rPr lang="en-US" sz="1900">
                <a:solidFill>
                  <a:srgbClr val="005D7B"/>
                </a:solidFill>
              </a:rPr>
              <a:t>Planning on getting more accurate numbers during year 3</a:t>
            </a:r>
            <a:endParaRPr sz="1900">
              <a:solidFill>
                <a:srgbClr val="005D7B"/>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p:nvPr/>
        </p:nvSpPr>
        <p:spPr>
          <a:xfrm>
            <a:off x="6422525" y="1220775"/>
            <a:ext cx="5171100" cy="50616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 name="Google Shape;169;p26"/>
          <p:cNvSpPr txBox="1"/>
          <p:nvPr>
            <p:ph type="title"/>
          </p:nvPr>
        </p:nvSpPr>
        <p:spPr>
          <a:xfrm>
            <a:off x="916025" y="600075"/>
            <a:ext cx="10080000" cy="620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Impact Story  </a:t>
            </a:r>
            <a:endParaRPr/>
          </a:p>
          <a:p>
            <a:pPr indent="0" lvl="0" marL="0" rtl="0" algn="l">
              <a:spcBef>
                <a:spcPts val="0"/>
              </a:spcBef>
              <a:spcAft>
                <a:spcPts val="0"/>
              </a:spcAft>
              <a:buNone/>
            </a:pPr>
            <a:r>
              <a:t/>
            </a:r>
            <a:endParaRPr/>
          </a:p>
        </p:txBody>
      </p:sp>
      <p:sp>
        <p:nvSpPr>
          <p:cNvPr id="170" name="Google Shape;170;p26"/>
          <p:cNvSpPr txBox="1"/>
          <p:nvPr/>
        </p:nvSpPr>
        <p:spPr>
          <a:xfrm>
            <a:off x="1088575" y="1850575"/>
            <a:ext cx="6049500" cy="443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solidFill>
                <a:schemeClr val="dk2"/>
              </a:solidFill>
            </a:endParaRPr>
          </a:p>
        </p:txBody>
      </p:sp>
      <p:sp>
        <p:nvSpPr>
          <p:cNvPr id="171" name="Google Shape;171;p26"/>
          <p:cNvSpPr txBox="1"/>
          <p:nvPr/>
        </p:nvSpPr>
        <p:spPr>
          <a:xfrm>
            <a:off x="774425" y="1438500"/>
            <a:ext cx="5446500" cy="475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700">
                <a:solidFill>
                  <a:srgbClr val="00B0B9"/>
                </a:solidFill>
              </a:rPr>
              <a:t>Inclusivity:</a:t>
            </a:r>
            <a:endParaRPr b="1" sz="1700">
              <a:solidFill>
                <a:srgbClr val="00B0B9"/>
              </a:solidFill>
            </a:endParaRPr>
          </a:p>
          <a:p>
            <a:pPr indent="-336550" lvl="0" marL="457200" rtl="0" algn="l">
              <a:lnSpc>
                <a:spcPct val="115000"/>
              </a:lnSpc>
              <a:spcBef>
                <a:spcPts val="1200"/>
              </a:spcBef>
              <a:spcAft>
                <a:spcPts val="0"/>
              </a:spcAft>
              <a:buClr>
                <a:schemeClr val="dk1"/>
              </a:buClr>
              <a:buSzPts val="1700"/>
              <a:buChar char="●"/>
            </a:pPr>
            <a:r>
              <a:rPr lang="en-US" sz="1700">
                <a:solidFill>
                  <a:schemeClr val="dk1"/>
                </a:solidFill>
              </a:rPr>
              <a:t>Ensuring access to high-quality </a:t>
            </a:r>
            <a:r>
              <a:rPr lang="en-US" sz="1700">
                <a:solidFill>
                  <a:schemeClr val="dk1"/>
                </a:solidFill>
              </a:rPr>
              <a:t>flexible</a:t>
            </a:r>
            <a:r>
              <a:rPr lang="en-US" sz="1700">
                <a:solidFill>
                  <a:schemeClr val="dk1"/>
                </a:solidFill>
              </a:rPr>
              <a:t> learning materials for students from diverse backgrounds</a:t>
            </a:r>
            <a:endParaRPr sz="17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700">
                <a:solidFill>
                  <a:srgbClr val="00B0B9"/>
                </a:solidFill>
              </a:rPr>
              <a:t>Affordability:</a:t>
            </a:r>
            <a:endParaRPr b="1" sz="1700">
              <a:solidFill>
                <a:srgbClr val="00B0B9"/>
              </a:solidFill>
            </a:endParaRPr>
          </a:p>
          <a:p>
            <a:pPr indent="-336550" lvl="0" marL="457200" rtl="0" algn="l">
              <a:lnSpc>
                <a:spcPct val="115000"/>
              </a:lnSpc>
              <a:spcBef>
                <a:spcPts val="1200"/>
              </a:spcBef>
              <a:spcAft>
                <a:spcPts val="0"/>
              </a:spcAft>
              <a:buClr>
                <a:schemeClr val="dk1"/>
              </a:buClr>
              <a:buSzPts val="1700"/>
              <a:buChar char="●"/>
            </a:pPr>
            <a:r>
              <a:rPr lang="en-US" sz="1700">
                <a:solidFill>
                  <a:schemeClr val="dk1"/>
                </a:solidFill>
              </a:rPr>
              <a:t>Reducing financial barriers with free, open resources</a:t>
            </a:r>
            <a:endParaRPr sz="17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700">
                <a:solidFill>
                  <a:srgbClr val="00B0B9"/>
                </a:solidFill>
              </a:rPr>
              <a:t>Empowerment:</a:t>
            </a:r>
            <a:endParaRPr b="1" sz="1700">
              <a:solidFill>
                <a:srgbClr val="00B0B9"/>
              </a:solidFill>
            </a:endParaRPr>
          </a:p>
          <a:p>
            <a:pPr indent="-336550" lvl="0" marL="457200" rtl="0" algn="l">
              <a:lnSpc>
                <a:spcPct val="115000"/>
              </a:lnSpc>
              <a:spcBef>
                <a:spcPts val="1200"/>
              </a:spcBef>
              <a:spcAft>
                <a:spcPts val="0"/>
              </a:spcAft>
              <a:buClr>
                <a:schemeClr val="dk1"/>
              </a:buClr>
              <a:buSzPts val="1700"/>
              <a:buChar char="●"/>
            </a:pPr>
            <a:r>
              <a:rPr lang="en-US" sz="1700">
                <a:solidFill>
                  <a:schemeClr val="dk1"/>
                </a:solidFill>
              </a:rPr>
              <a:t>Enabling </a:t>
            </a:r>
            <a:r>
              <a:rPr lang="en-US" sz="1700">
                <a:solidFill>
                  <a:schemeClr val="dk1"/>
                </a:solidFill>
              </a:rPr>
              <a:t>students to improve and perform better through enhanced skills and confidence.</a:t>
            </a:r>
            <a:endParaRPr sz="17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700">
                <a:solidFill>
                  <a:srgbClr val="00B0B9"/>
                </a:solidFill>
              </a:rPr>
              <a:t>Collaboration:</a:t>
            </a:r>
            <a:endParaRPr b="1" sz="1700">
              <a:solidFill>
                <a:srgbClr val="00B0B9"/>
              </a:solidFill>
            </a:endParaRPr>
          </a:p>
          <a:p>
            <a:pPr indent="-336550" lvl="0" marL="457200" rtl="0" algn="l">
              <a:lnSpc>
                <a:spcPct val="115000"/>
              </a:lnSpc>
              <a:spcBef>
                <a:spcPts val="1200"/>
              </a:spcBef>
              <a:spcAft>
                <a:spcPts val="0"/>
              </a:spcAft>
              <a:buClr>
                <a:schemeClr val="dk1"/>
              </a:buClr>
              <a:buSzPts val="1700"/>
              <a:buChar char="●"/>
            </a:pPr>
            <a:r>
              <a:rPr lang="en-US" sz="1700">
                <a:solidFill>
                  <a:schemeClr val="dk1"/>
                </a:solidFill>
              </a:rPr>
              <a:t>Driving feedback-driven development, supported by the TRU Open Press</a:t>
            </a:r>
            <a:endParaRPr sz="1700">
              <a:solidFill>
                <a:schemeClr val="dk1"/>
              </a:solidFill>
            </a:endParaRPr>
          </a:p>
        </p:txBody>
      </p:sp>
      <p:sp>
        <p:nvSpPr>
          <p:cNvPr id="172" name="Google Shape;172;p26"/>
          <p:cNvSpPr txBox="1"/>
          <p:nvPr/>
        </p:nvSpPr>
        <p:spPr>
          <a:xfrm>
            <a:off x="6494675" y="1783200"/>
            <a:ext cx="4935300" cy="406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US" sz="1700">
                <a:solidFill>
                  <a:srgbClr val="005D7B"/>
                </a:solidFill>
              </a:rPr>
              <a:t>“We can adjust, change, add, or take out things as needed. These resources will definitely save students’ study time…They are able to better focus, save time and perform better in exams through proper interpretation of questions.” </a:t>
            </a:r>
            <a:r>
              <a:rPr i="1" lang="en-US" sz="1700">
                <a:solidFill>
                  <a:srgbClr val="00B0B9"/>
                </a:solidFill>
              </a:rPr>
              <a:t>ーNatasha Ramroop Singh (Essential Chemistry for Biologists: Decoding the Language of Life)</a:t>
            </a:r>
            <a:endParaRPr i="1" sz="1700">
              <a:solidFill>
                <a:srgbClr val="00B0B9"/>
              </a:solidFill>
            </a:endParaRPr>
          </a:p>
          <a:p>
            <a:pPr indent="0" lvl="0" marL="0" rtl="0" algn="l">
              <a:spcBef>
                <a:spcPts val="0"/>
              </a:spcBef>
              <a:spcAft>
                <a:spcPts val="0"/>
              </a:spcAft>
              <a:buClr>
                <a:schemeClr val="dk1"/>
              </a:buClr>
              <a:buSzPts val="1100"/>
              <a:buFont typeface="Arial"/>
              <a:buNone/>
            </a:pPr>
            <a:r>
              <a:t/>
            </a:r>
            <a:endParaRPr i="1" sz="1700">
              <a:solidFill>
                <a:srgbClr val="005D7B"/>
              </a:solidFill>
            </a:endParaRPr>
          </a:p>
          <a:p>
            <a:pPr indent="0" lvl="0" marL="0" rtl="0" algn="l">
              <a:spcBef>
                <a:spcPts val="0"/>
              </a:spcBef>
              <a:spcAft>
                <a:spcPts val="0"/>
              </a:spcAft>
              <a:buNone/>
            </a:pPr>
            <a:r>
              <a:rPr b="1" i="1" lang="en-US" sz="1700">
                <a:solidFill>
                  <a:srgbClr val="005D7B"/>
                </a:solidFill>
              </a:rPr>
              <a:t>“LINKAGE is about connecting nurses.” </a:t>
            </a:r>
            <a:endParaRPr b="1" i="1" sz="1700">
              <a:solidFill>
                <a:srgbClr val="005D7B"/>
              </a:solidFill>
            </a:endParaRPr>
          </a:p>
          <a:p>
            <a:pPr indent="0" lvl="0" marL="0" rtl="0" algn="l">
              <a:spcBef>
                <a:spcPts val="0"/>
              </a:spcBef>
              <a:spcAft>
                <a:spcPts val="0"/>
              </a:spcAft>
              <a:buNone/>
            </a:pPr>
            <a:r>
              <a:rPr i="1" lang="en-US" sz="1700">
                <a:solidFill>
                  <a:srgbClr val="00B0B9"/>
                </a:solidFill>
              </a:rPr>
              <a:t>ーNoopur Swadas (LINKAGE)</a:t>
            </a:r>
            <a:endParaRPr i="1" sz="1700">
              <a:solidFill>
                <a:srgbClr val="00B0B9"/>
              </a:solidFill>
            </a:endParaRPr>
          </a:p>
          <a:p>
            <a:pPr indent="0" lvl="0" marL="0" rtl="0" algn="l">
              <a:spcBef>
                <a:spcPts val="0"/>
              </a:spcBef>
              <a:spcAft>
                <a:spcPts val="0"/>
              </a:spcAft>
              <a:buNone/>
            </a:pPr>
            <a:r>
              <a:t/>
            </a:r>
            <a:endParaRPr i="1" sz="1700">
              <a:solidFill>
                <a:srgbClr val="005D7B"/>
              </a:solidFill>
            </a:endParaRPr>
          </a:p>
          <a:p>
            <a:pPr indent="0" lvl="0" marL="0" rtl="0" algn="l">
              <a:spcBef>
                <a:spcPts val="0"/>
              </a:spcBef>
              <a:spcAft>
                <a:spcPts val="0"/>
              </a:spcAft>
              <a:buNone/>
            </a:pPr>
            <a:r>
              <a:rPr b="1" i="1" lang="en-US" sz="1700">
                <a:solidFill>
                  <a:srgbClr val="005D7B"/>
                </a:solidFill>
              </a:rPr>
              <a:t>“The whole idea for this project is to increase student abilities and student success and confidence.” </a:t>
            </a:r>
            <a:r>
              <a:rPr i="1" lang="en-US" sz="1700">
                <a:solidFill>
                  <a:srgbClr val="00B0B9"/>
                </a:solidFill>
              </a:rPr>
              <a:t>ーSharon Brewer and Lindsay Blackstock (PASSChem)</a:t>
            </a:r>
            <a:endParaRPr i="1" sz="1700">
              <a:solidFill>
                <a:srgbClr val="005D7B"/>
              </a:solidFill>
            </a:endParaRPr>
          </a:p>
          <a:p>
            <a:pPr indent="0" lvl="0" marL="0" rtl="0" algn="l">
              <a:spcBef>
                <a:spcPts val="0"/>
              </a:spcBef>
              <a:spcAft>
                <a:spcPts val="0"/>
              </a:spcAft>
              <a:buNone/>
            </a:pPr>
            <a:r>
              <a:t/>
            </a:r>
            <a:endParaRPr i="1" sz="1700">
              <a:solidFill>
                <a:srgbClr val="005D7B"/>
              </a:solidFill>
            </a:endParaRPr>
          </a:p>
          <a:p>
            <a:pPr indent="0" lvl="0" marL="0" rtl="0" algn="l">
              <a:spcBef>
                <a:spcPts val="0"/>
              </a:spcBef>
              <a:spcAft>
                <a:spcPts val="0"/>
              </a:spcAft>
              <a:buNone/>
            </a:pPr>
            <a:r>
              <a:rPr i="1" lang="en-US" sz="1700">
                <a:solidFill>
                  <a:srgbClr val="005D7B"/>
                </a:solidFill>
              </a:rPr>
              <a:t> </a:t>
            </a:r>
            <a:endParaRPr i="1" sz="1700">
              <a:solidFill>
                <a:srgbClr val="005D7B"/>
              </a:solidFill>
            </a:endParaRPr>
          </a:p>
        </p:txBody>
      </p:sp>
      <p:sp>
        <p:nvSpPr>
          <p:cNvPr id="173" name="Google Shape;173;p26"/>
          <p:cNvSpPr/>
          <p:nvPr/>
        </p:nvSpPr>
        <p:spPr>
          <a:xfrm>
            <a:off x="6422525" y="1220775"/>
            <a:ext cx="1772100" cy="5127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 name="Google Shape;174;p26"/>
          <p:cNvSpPr txBox="1"/>
          <p:nvPr/>
        </p:nvSpPr>
        <p:spPr>
          <a:xfrm>
            <a:off x="6582300" y="1245638"/>
            <a:ext cx="1434000" cy="5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solidFill>
                  <a:schemeClr val="lt1"/>
                </a:solidFill>
              </a:rPr>
              <a:t>Key Quotes</a:t>
            </a:r>
            <a:endParaRPr sz="17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7"/>
          <p:cNvSpPr txBox="1"/>
          <p:nvPr>
            <p:ph type="title"/>
          </p:nvPr>
        </p:nvSpPr>
        <p:spPr>
          <a:xfrm>
            <a:off x="1056000" y="864000"/>
            <a:ext cx="10080000" cy="6840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t>Jesse's Co-op Experience</a:t>
            </a:r>
            <a:endParaRPr/>
          </a:p>
        </p:txBody>
      </p:sp>
      <p:sp>
        <p:nvSpPr>
          <p:cNvPr id="181" name="Google Shape;181;p27"/>
          <p:cNvSpPr txBox="1"/>
          <p:nvPr>
            <p:ph idx="1" type="body"/>
          </p:nvPr>
        </p:nvSpPr>
        <p:spPr>
          <a:xfrm>
            <a:off x="1056000" y="1891350"/>
            <a:ext cx="5115300" cy="42288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800">
                <a:solidFill>
                  <a:schemeClr val="lt2"/>
                </a:solidFill>
              </a:rPr>
              <a:t>Background</a:t>
            </a:r>
            <a:endParaRPr b="1" sz="1800">
              <a:solidFill>
                <a:schemeClr val="lt2"/>
              </a:solidFill>
            </a:endParaRPr>
          </a:p>
          <a:p>
            <a:pPr indent="0" lvl="0" marL="0" rtl="0" algn="l">
              <a:lnSpc>
                <a:spcPct val="100000"/>
              </a:lnSpc>
              <a:spcBef>
                <a:spcPts val="0"/>
              </a:spcBef>
              <a:spcAft>
                <a:spcPts val="0"/>
              </a:spcAft>
              <a:buNone/>
            </a:pPr>
            <a:r>
              <a:rPr lang="en-US" sz="1800">
                <a:solidFill>
                  <a:schemeClr val="dk1"/>
                </a:solidFill>
              </a:rPr>
              <a:t>BCS &amp; BBA (3rd Year)</a:t>
            </a:r>
            <a:endParaRPr sz="1800">
              <a:solidFill>
                <a:schemeClr val="dk1"/>
              </a:solidFill>
            </a:endParaRPr>
          </a:p>
          <a:p>
            <a:pPr indent="0" lvl="0" marL="0" rtl="0" algn="l">
              <a:lnSpc>
                <a:spcPct val="100000"/>
              </a:lnSpc>
              <a:spcBef>
                <a:spcPts val="0"/>
              </a:spcBef>
              <a:spcAft>
                <a:spcPts val="0"/>
              </a:spcAft>
              <a:buNone/>
            </a:pPr>
            <a:r>
              <a:t/>
            </a:r>
            <a:endParaRPr sz="1800">
              <a:solidFill>
                <a:schemeClr val="dk1"/>
              </a:solidFill>
            </a:endParaRPr>
          </a:p>
          <a:p>
            <a:pPr indent="0" lvl="0" marL="0" rtl="0" algn="l">
              <a:lnSpc>
                <a:spcPct val="100000"/>
              </a:lnSpc>
              <a:spcBef>
                <a:spcPts val="0"/>
              </a:spcBef>
              <a:spcAft>
                <a:spcPts val="0"/>
              </a:spcAft>
              <a:buNone/>
            </a:pPr>
            <a:r>
              <a:rPr b="1" lang="en-US" sz="1800">
                <a:solidFill>
                  <a:schemeClr val="lt2"/>
                </a:solidFill>
              </a:rPr>
              <a:t>Role</a:t>
            </a:r>
            <a:endParaRPr b="1" sz="1800">
              <a:solidFill>
                <a:schemeClr val="lt2"/>
              </a:solidFill>
            </a:endParaRPr>
          </a:p>
          <a:p>
            <a:pPr indent="0" lvl="0" marL="0" rtl="0" algn="l">
              <a:lnSpc>
                <a:spcPct val="115000"/>
              </a:lnSpc>
              <a:spcBef>
                <a:spcPts val="0"/>
              </a:spcBef>
              <a:spcAft>
                <a:spcPts val="0"/>
              </a:spcAft>
              <a:buNone/>
            </a:pPr>
            <a:r>
              <a:rPr lang="en-US" sz="1800">
                <a:solidFill>
                  <a:schemeClr val="dk1"/>
                </a:solidFill>
              </a:rPr>
              <a:t>E-Learning Support Technician</a:t>
            </a:r>
            <a:br>
              <a:rPr lang="en-US" sz="1800">
                <a:solidFill>
                  <a:schemeClr val="dk1"/>
                </a:solidFill>
              </a:rPr>
            </a:br>
            <a:endParaRPr b="1" sz="1800">
              <a:solidFill>
                <a:schemeClr val="lt2"/>
              </a:solidFill>
            </a:endParaRPr>
          </a:p>
          <a:p>
            <a:pPr indent="0" lvl="0" marL="0" rtl="0" algn="l">
              <a:lnSpc>
                <a:spcPct val="100000"/>
              </a:lnSpc>
              <a:spcBef>
                <a:spcPts val="0"/>
              </a:spcBef>
              <a:spcAft>
                <a:spcPts val="0"/>
              </a:spcAft>
              <a:buClr>
                <a:schemeClr val="dk1"/>
              </a:buClr>
              <a:buSzPts val="1100"/>
              <a:buFont typeface="Arial"/>
              <a:buNone/>
            </a:pPr>
            <a:r>
              <a:rPr b="1" lang="en-US" sz="1800">
                <a:solidFill>
                  <a:schemeClr val="lt2"/>
                </a:solidFill>
              </a:rPr>
              <a:t>Projects I’ve Contributed to:</a:t>
            </a:r>
            <a:endParaRPr b="1" sz="1800">
              <a:solidFill>
                <a:schemeClr val="lt2"/>
              </a:solidFill>
            </a:endParaRPr>
          </a:p>
          <a:p>
            <a:pPr indent="-342900" lvl="0" marL="457200" rtl="0" algn="l">
              <a:lnSpc>
                <a:spcPct val="100000"/>
              </a:lnSpc>
              <a:spcBef>
                <a:spcPts val="0"/>
              </a:spcBef>
              <a:spcAft>
                <a:spcPts val="0"/>
              </a:spcAft>
              <a:buClr>
                <a:schemeClr val="dk1"/>
              </a:buClr>
              <a:buSzPts val="1800"/>
              <a:buChar char="●"/>
            </a:pPr>
            <a:r>
              <a:rPr lang="en-US" sz="1800">
                <a:solidFill>
                  <a:schemeClr val="dk1"/>
                </a:solidFill>
              </a:rPr>
              <a:t>Plumbing Apprentice Level 1 Textbook</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1800">
                <a:solidFill>
                  <a:schemeClr val="dk1"/>
                </a:solidFill>
              </a:rPr>
              <a:t>Arts Cohort Website Creation</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1800">
                <a:solidFill>
                  <a:schemeClr val="dk1"/>
                </a:solidFill>
              </a:rPr>
              <a:t>Ethical Educational Leadership Website Redesign</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1800">
                <a:solidFill>
                  <a:schemeClr val="dk1"/>
                </a:solidFill>
              </a:rPr>
              <a:t>IJEDE - Word to HTML Transcript Automation</a:t>
            </a:r>
            <a:endParaRPr sz="1800">
              <a:solidFill>
                <a:schemeClr val="dk1"/>
              </a:solidFill>
            </a:endParaRPr>
          </a:p>
        </p:txBody>
      </p:sp>
      <p:sp>
        <p:nvSpPr>
          <p:cNvPr id="182" name="Google Shape;182;p27"/>
          <p:cNvSpPr/>
          <p:nvPr/>
        </p:nvSpPr>
        <p:spPr>
          <a:xfrm>
            <a:off x="6785400" y="2313700"/>
            <a:ext cx="4350600" cy="34218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3" name="Google Shape;183;p27"/>
          <p:cNvSpPr/>
          <p:nvPr/>
        </p:nvSpPr>
        <p:spPr>
          <a:xfrm>
            <a:off x="6764700" y="2276000"/>
            <a:ext cx="2921400" cy="6207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4" name="Google Shape;184;p27"/>
          <p:cNvSpPr txBox="1"/>
          <p:nvPr/>
        </p:nvSpPr>
        <p:spPr>
          <a:xfrm>
            <a:off x="6901575" y="2377175"/>
            <a:ext cx="2698800" cy="51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2000">
                <a:solidFill>
                  <a:schemeClr val="lt1"/>
                </a:solidFill>
              </a:rPr>
              <a:t>Key Takeaways</a:t>
            </a:r>
            <a:endParaRPr sz="2000">
              <a:solidFill>
                <a:schemeClr val="lt1"/>
              </a:solidFill>
            </a:endParaRPr>
          </a:p>
          <a:p>
            <a:pPr indent="0" lvl="0" marL="0" rtl="0" algn="l">
              <a:lnSpc>
                <a:spcPct val="115000"/>
              </a:lnSpc>
              <a:spcBef>
                <a:spcPts val="0"/>
              </a:spcBef>
              <a:spcAft>
                <a:spcPts val="0"/>
              </a:spcAft>
              <a:buClr>
                <a:schemeClr val="dk1"/>
              </a:buClr>
              <a:buSzPts val="1100"/>
              <a:buFont typeface="Arial"/>
              <a:buNone/>
            </a:pPr>
            <a:r>
              <a:t/>
            </a:r>
            <a:endParaRPr sz="2000">
              <a:solidFill>
                <a:schemeClr val="lt1"/>
              </a:solidFill>
            </a:endParaRPr>
          </a:p>
          <a:p>
            <a:pPr indent="0" lvl="0" marL="0" rtl="0" algn="l">
              <a:spcBef>
                <a:spcPts val="0"/>
              </a:spcBef>
              <a:spcAft>
                <a:spcPts val="0"/>
              </a:spcAft>
              <a:buNone/>
            </a:pPr>
            <a:r>
              <a:t/>
            </a:r>
            <a:endParaRPr sz="2000">
              <a:solidFill>
                <a:schemeClr val="lt1"/>
              </a:solidFill>
            </a:endParaRPr>
          </a:p>
        </p:txBody>
      </p:sp>
      <p:sp>
        <p:nvSpPr>
          <p:cNvPr id="185" name="Google Shape;185;p27"/>
          <p:cNvSpPr txBox="1"/>
          <p:nvPr/>
        </p:nvSpPr>
        <p:spPr>
          <a:xfrm>
            <a:off x="6865350" y="2991275"/>
            <a:ext cx="4270500" cy="9456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AutoNum type="arabicPeriod"/>
            </a:pPr>
            <a:r>
              <a:rPr lang="en-US" sz="2000">
                <a:solidFill>
                  <a:schemeClr val="dk2"/>
                </a:solidFill>
              </a:rPr>
              <a:t>Learned how to manage multiple projects in a work environment</a:t>
            </a:r>
            <a:endParaRPr sz="2000">
              <a:solidFill>
                <a:schemeClr val="dk2"/>
              </a:solidFill>
            </a:endParaRPr>
          </a:p>
          <a:p>
            <a:pPr indent="-355600" lvl="0" marL="457200" rtl="0" algn="l">
              <a:spcBef>
                <a:spcPts val="0"/>
              </a:spcBef>
              <a:spcAft>
                <a:spcPts val="0"/>
              </a:spcAft>
              <a:buClr>
                <a:schemeClr val="dk2"/>
              </a:buClr>
              <a:buSzPts val="2000"/>
              <a:buAutoNum type="arabicPeriod"/>
            </a:pPr>
            <a:r>
              <a:rPr lang="en-US" sz="2000">
                <a:solidFill>
                  <a:schemeClr val="dk2"/>
                </a:solidFill>
              </a:rPr>
              <a:t>Developed my Wordpress and Pressbooks skills</a:t>
            </a:r>
            <a:endParaRPr sz="2000">
              <a:solidFill>
                <a:schemeClr val="dk2"/>
              </a:solidFill>
            </a:endParaRPr>
          </a:p>
          <a:p>
            <a:pPr indent="-355600" lvl="0" marL="457200" rtl="0" algn="l">
              <a:spcBef>
                <a:spcPts val="0"/>
              </a:spcBef>
              <a:spcAft>
                <a:spcPts val="0"/>
              </a:spcAft>
              <a:buClr>
                <a:schemeClr val="dk2"/>
              </a:buClr>
              <a:buSzPts val="2000"/>
              <a:buAutoNum type="arabicPeriod"/>
            </a:pPr>
            <a:r>
              <a:rPr lang="en-US" sz="2000">
                <a:solidFill>
                  <a:schemeClr val="dk2"/>
                </a:solidFill>
              </a:rPr>
              <a:t>Gained hands-on experience with the project development lifecycle</a:t>
            </a:r>
            <a:endParaRPr sz="2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8"/>
          <p:cNvSpPr txBox="1"/>
          <p:nvPr>
            <p:ph type="title"/>
          </p:nvPr>
        </p:nvSpPr>
        <p:spPr>
          <a:xfrm>
            <a:off x="1056000" y="864000"/>
            <a:ext cx="10080000" cy="6840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t>Vansh</a:t>
            </a:r>
            <a:r>
              <a:rPr lang="en-US"/>
              <a:t>'s Co-op Experience</a:t>
            </a:r>
            <a:endParaRPr/>
          </a:p>
        </p:txBody>
      </p:sp>
      <p:sp>
        <p:nvSpPr>
          <p:cNvPr id="192" name="Google Shape;192;p28"/>
          <p:cNvSpPr txBox="1"/>
          <p:nvPr>
            <p:ph idx="1" type="body"/>
          </p:nvPr>
        </p:nvSpPr>
        <p:spPr>
          <a:xfrm>
            <a:off x="1056000" y="1891350"/>
            <a:ext cx="5115300" cy="42288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800">
                <a:solidFill>
                  <a:schemeClr val="lt2"/>
                </a:solidFill>
              </a:rPr>
              <a:t>Background</a:t>
            </a:r>
            <a:endParaRPr b="1" sz="1800">
              <a:solidFill>
                <a:schemeClr val="lt2"/>
              </a:solidFill>
            </a:endParaRPr>
          </a:p>
          <a:p>
            <a:pPr indent="0" lvl="0" marL="0" rtl="0" algn="l">
              <a:lnSpc>
                <a:spcPct val="100000"/>
              </a:lnSpc>
              <a:spcBef>
                <a:spcPts val="0"/>
              </a:spcBef>
              <a:spcAft>
                <a:spcPts val="0"/>
              </a:spcAft>
              <a:buNone/>
            </a:pPr>
            <a:r>
              <a:rPr lang="en-US" sz="1800">
                <a:solidFill>
                  <a:schemeClr val="dk1"/>
                </a:solidFill>
              </a:rPr>
              <a:t>BCS (4th Year)</a:t>
            </a:r>
            <a:endParaRPr sz="1800">
              <a:solidFill>
                <a:schemeClr val="dk1"/>
              </a:solidFill>
            </a:endParaRPr>
          </a:p>
          <a:p>
            <a:pPr indent="0" lvl="0" marL="0" rtl="0" algn="l">
              <a:lnSpc>
                <a:spcPct val="100000"/>
              </a:lnSpc>
              <a:spcBef>
                <a:spcPts val="0"/>
              </a:spcBef>
              <a:spcAft>
                <a:spcPts val="0"/>
              </a:spcAft>
              <a:buNone/>
            </a:pPr>
            <a:r>
              <a:t/>
            </a:r>
            <a:endParaRPr sz="1800">
              <a:solidFill>
                <a:schemeClr val="dk1"/>
              </a:solidFill>
            </a:endParaRPr>
          </a:p>
          <a:p>
            <a:pPr indent="0" lvl="0" marL="0" rtl="0" algn="l">
              <a:lnSpc>
                <a:spcPct val="100000"/>
              </a:lnSpc>
              <a:spcBef>
                <a:spcPts val="0"/>
              </a:spcBef>
              <a:spcAft>
                <a:spcPts val="0"/>
              </a:spcAft>
              <a:buNone/>
            </a:pPr>
            <a:r>
              <a:rPr b="1" lang="en-US" sz="1800">
                <a:solidFill>
                  <a:schemeClr val="lt2"/>
                </a:solidFill>
              </a:rPr>
              <a:t>Role</a:t>
            </a:r>
            <a:endParaRPr b="1" sz="1800">
              <a:solidFill>
                <a:schemeClr val="lt2"/>
              </a:solidFill>
            </a:endParaRPr>
          </a:p>
          <a:p>
            <a:pPr indent="0" lvl="0" marL="0" rtl="0" algn="l">
              <a:lnSpc>
                <a:spcPct val="115000"/>
              </a:lnSpc>
              <a:spcBef>
                <a:spcPts val="0"/>
              </a:spcBef>
              <a:spcAft>
                <a:spcPts val="0"/>
              </a:spcAft>
              <a:buNone/>
            </a:pPr>
            <a:r>
              <a:rPr lang="en-US" sz="1800">
                <a:solidFill>
                  <a:schemeClr val="dk1"/>
                </a:solidFill>
              </a:rPr>
              <a:t>E-Learning Support Technician</a:t>
            </a:r>
            <a:br>
              <a:rPr lang="en-US" sz="1800">
                <a:solidFill>
                  <a:schemeClr val="dk1"/>
                </a:solidFill>
              </a:rPr>
            </a:br>
            <a:endParaRPr b="1" sz="1800">
              <a:solidFill>
                <a:schemeClr val="lt2"/>
              </a:solidFill>
            </a:endParaRPr>
          </a:p>
          <a:p>
            <a:pPr indent="0" lvl="0" marL="0" rtl="0" algn="l">
              <a:lnSpc>
                <a:spcPct val="100000"/>
              </a:lnSpc>
              <a:spcBef>
                <a:spcPts val="0"/>
              </a:spcBef>
              <a:spcAft>
                <a:spcPts val="0"/>
              </a:spcAft>
              <a:buNone/>
            </a:pPr>
            <a:r>
              <a:rPr b="1" lang="en-US" sz="1800">
                <a:solidFill>
                  <a:schemeClr val="lt2"/>
                </a:solidFill>
              </a:rPr>
              <a:t>Projects I’ve Contributed to:</a:t>
            </a:r>
            <a:endParaRPr b="1" sz="1800">
              <a:solidFill>
                <a:schemeClr val="lt2"/>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Plumbing Apprentice Level 1 Pressbook</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Interactive Health Education Game (LINKAGE Project)</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H5P Presentation (LINKAGE Module)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Algebra Essentials Website Redesign</a:t>
            </a:r>
            <a:endParaRPr sz="1800">
              <a:solidFill>
                <a:schemeClr val="dk1"/>
              </a:solidFill>
            </a:endParaRPr>
          </a:p>
        </p:txBody>
      </p:sp>
      <p:sp>
        <p:nvSpPr>
          <p:cNvPr id="193" name="Google Shape;193;p28"/>
          <p:cNvSpPr/>
          <p:nvPr/>
        </p:nvSpPr>
        <p:spPr>
          <a:xfrm>
            <a:off x="6785400" y="2176900"/>
            <a:ext cx="4350600" cy="36954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4" name="Google Shape;194;p28"/>
          <p:cNvSpPr/>
          <p:nvPr/>
        </p:nvSpPr>
        <p:spPr>
          <a:xfrm>
            <a:off x="6764700" y="2139200"/>
            <a:ext cx="2921400" cy="6207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 name="Google Shape;195;p28"/>
          <p:cNvSpPr txBox="1"/>
          <p:nvPr/>
        </p:nvSpPr>
        <p:spPr>
          <a:xfrm>
            <a:off x="6901575" y="2240375"/>
            <a:ext cx="2698800" cy="51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2000">
                <a:solidFill>
                  <a:schemeClr val="lt1"/>
                </a:solidFill>
              </a:rPr>
              <a:t>Key Takeaways</a:t>
            </a:r>
            <a:endParaRPr sz="2000">
              <a:solidFill>
                <a:schemeClr val="lt1"/>
              </a:solidFill>
            </a:endParaRPr>
          </a:p>
          <a:p>
            <a:pPr indent="0" lvl="0" marL="0" rtl="0" algn="l">
              <a:lnSpc>
                <a:spcPct val="115000"/>
              </a:lnSpc>
              <a:spcBef>
                <a:spcPts val="0"/>
              </a:spcBef>
              <a:spcAft>
                <a:spcPts val="0"/>
              </a:spcAft>
              <a:buNone/>
            </a:pPr>
            <a:r>
              <a:t/>
            </a:r>
            <a:endParaRPr sz="2000">
              <a:solidFill>
                <a:schemeClr val="lt1"/>
              </a:solidFill>
            </a:endParaRPr>
          </a:p>
          <a:p>
            <a:pPr indent="0" lvl="0" marL="0" rtl="0" algn="l">
              <a:spcBef>
                <a:spcPts val="0"/>
              </a:spcBef>
              <a:spcAft>
                <a:spcPts val="0"/>
              </a:spcAft>
              <a:buNone/>
            </a:pPr>
            <a:r>
              <a:t/>
            </a:r>
            <a:endParaRPr sz="2000">
              <a:solidFill>
                <a:schemeClr val="lt1"/>
              </a:solidFill>
            </a:endParaRPr>
          </a:p>
        </p:txBody>
      </p:sp>
      <p:sp>
        <p:nvSpPr>
          <p:cNvPr id="196" name="Google Shape;196;p28"/>
          <p:cNvSpPr txBox="1"/>
          <p:nvPr/>
        </p:nvSpPr>
        <p:spPr>
          <a:xfrm>
            <a:off x="6865350" y="2854475"/>
            <a:ext cx="4270500" cy="9456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2"/>
              </a:buClr>
              <a:buSzPts val="2000"/>
              <a:buAutoNum type="arabicPeriod"/>
            </a:pPr>
            <a:r>
              <a:rPr lang="en-US" sz="2000">
                <a:solidFill>
                  <a:schemeClr val="dk2"/>
                </a:solidFill>
              </a:rPr>
              <a:t>Gained hands-on experience in WordPress &amp; Pressbooks.</a:t>
            </a:r>
            <a:endParaRPr sz="2000">
              <a:solidFill>
                <a:schemeClr val="dk2"/>
              </a:solidFill>
            </a:endParaRPr>
          </a:p>
          <a:p>
            <a:pPr indent="-355600" lvl="0" marL="457200" rtl="0" algn="l">
              <a:lnSpc>
                <a:spcPct val="115000"/>
              </a:lnSpc>
              <a:spcBef>
                <a:spcPts val="0"/>
              </a:spcBef>
              <a:spcAft>
                <a:spcPts val="0"/>
              </a:spcAft>
              <a:buClr>
                <a:schemeClr val="dk2"/>
              </a:buClr>
              <a:buSzPts val="2000"/>
              <a:buAutoNum type="arabicPeriod"/>
            </a:pPr>
            <a:r>
              <a:rPr lang="en-US" sz="2000">
                <a:solidFill>
                  <a:schemeClr val="dk2"/>
                </a:solidFill>
              </a:rPr>
              <a:t>Gained experience in project planning and requirement gathering. </a:t>
            </a:r>
            <a:endParaRPr sz="2000">
              <a:solidFill>
                <a:schemeClr val="dk2"/>
              </a:solidFill>
            </a:endParaRPr>
          </a:p>
          <a:p>
            <a:pPr indent="-355600" lvl="0" marL="457200" rtl="0" algn="l">
              <a:lnSpc>
                <a:spcPct val="115000"/>
              </a:lnSpc>
              <a:spcBef>
                <a:spcPts val="0"/>
              </a:spcBef>
              <a:spcAft>
                <a:spcPts val="0"/>
              </a:spcAft>
              <a:buClr>
                <a:schemeClr val="dk2"/>
              </a:buClr>
              <a:buSzPts val="2000"/>
              <a:buAutoNum type="arabicPeriod"/>
            </a:pPr>
            <a:r>
              <a:rPr lang="en-US" sz="2000">
                <a:solidFill>
                  <a:schemeClr val="dk2"/>
                </a:solidFill>
              </a:rPr>
              <a:t>Developed strong teamwork skills to manage projects effectively</a:t>
            </a:r>
            <a:endParaRPr sz="20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TRU 2019">
      <a:dk1>
        <a:srgbClr val="000000"/>
      </a:dk1>
      <a:lt1>
        <a:srgbClr val="FFFFFF"/>
      </a:lt1>
      <a:dk2>
        <a:srgbClr val="003E51"/>
      </a:dk2>
      <a:lt2>
        <a:srgbClr val="00B0B9"/>
      </a:lt2>
      <a:accent1>
        <a:srgbClr val="9AB7C1"/>
      </a:accent1>
      <a:accent2>
        <a:srgbClr val="BAD1BA"/>
      </a:accent2>
      <a:accent3>
        <a:srgbClr val="FFCD00"/>
      </a:accent3>
      <a:accent4>
        <a:srgbClr val="FFF5DE"/>
      </a:accent4>
      <a:accent5>
        <a:srgbClr val="F88F23"/>
      </a:accent5>
      <a:accent6>
        <a:srgbClr val="AF9377"/>
      </a:accent6>
      <a:hlink>
        <a:srgbClr val="007B81"/>
      </a:hlink>
      <a:folHlink>
        <a:srgbClr val="9EE1E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