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8"/>
  </p:notesMasterIdLst>
  <p:sldIdLst>
    <p:sldId id="256" r:id="rId2"/>
    <p:sldId id="274" r:id="rId3"/>
    <p:sldId id="257" r:id="rId4"/>
    <p:sldId id="258" r:id="rId5"/>
    <p:sldId id="259" r:id="rId6"/>
    <p:sldId id="260" r:id="rId7"/>
    <p:sldId id="264" r:id="rId8"/>
    <p:sldId id="265" r:id="rId9"/>
    <p:sldId id="266" r:id="rId10"/>
    <p:sldId id="267" r:id="rId11"/>
    <p:sldId id="261" r:id="rId12"/>
    <p:sldId id="273" r:id="rId13"/>
    <p:sldId id="270" r:id="rId14"/>
    <p:sldId id="262"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C2CF"/>
    <a:srgbClr val="D2D1A6"/>
    <a:srgbClr val="002A6F"/>
    <a:srgbClr val="003046"/>
    <a:srgbClr val="899559"/>
    <a:srgbClr val="689195"/>
    <a:srgbClr val="609568"/>
    <a:srgbClr val="918485"/>
    <a:srgbClr val="000000"/>
    <a:srgbClr val="927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56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2F8DD-3A35-4354-9C4A-B0B27520B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F5145A1-F723-459C-A0C4-A4CC5E0AB669}">
      <dgm:prSet custT="1"/>
      <dgm:spPr/>
      <dgm:t>
        <a:bodyPr/>
        <a:lstStyle/>
        <a:p>
          <a:pPr>
            <a:lnSpc>
              <a:spcPct val="100000"/>
            </a:lnSpc>
          </a:pPr>
          <a:r>
            <a:rPr lang="en-US" sz="1800">
              <a:solidFill>
                <a:srgbClr val="003046"/>
              </a:solidFill>
            </a:rPr>
            <a:t>Welcome &amp; Session Objectives</a:t>
          </a:r>
        </a:p>
      </dgm:t>
    </dgm:pt>
    <dgm:pt modelId="{85700466-A63F-4C24-8075-714D8DEC04B1}" type="parTrans" cxnId="{AA2186E5-1B64-4F40-9858-9AB0AF6CED48}">
      <dgm:prSet/>
      <dgm:spPr/>
      <dgm:t>
        <a:bodyPr/>
        <a:lstStyle/>
        <a:p>
          <a:endParaRPr lang="en-US"/>
        </a:p>
      </dgm:t>
    </dgm:pt>
    <dgm:pt modelId="{6552975F-7FF3-409B-92A8-4B8D0F27898C}" type="sibTrans" cxnId="{AA2186E5-1B64-4F40-9858-9AB0AF6CED48}">
      <dgm:prSet/>
      <dgm:spPr/>
      <dgm:t>
        <a:bodyPr/>
        <a:lstStyle/>
        <a:p>
          <a:endParaRPr lang="en-US"/>
        </a:p>
      </dgm:t>
    </dgm:pt>
    <dgm:pt modelId="{0FB5801B-F112-4603-A05E-F4CC4BFA8252}">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Overview of the Future Earth Student Journal</a:t>
          </a:r>
        </a:p>
      </dgm:t>
    </dgm:pt>
    <dgm:pt modelId="{BBFAFBA8-E87E-4BFD-89AE-3072EA7A207B}" type="parTrans" cxnId="{D5A1AD66-8149-4A79-A330-B43E323A0AD5}">
      <dgm:prSet/>
      <dgm:spPr/>
      <dgm:t>
        <a:bodyPr/>
        <a:lstStyle/>
        <a:p>
          <a:endParaRPr lang="en-US"/>
        </a:p>
      </dgm:t>
    </dgm:pt>
    <dgm:pt modelId="{2780E3ED-F8FA-4A76-B8EE-FF0478B28889}" type="sibTrans" cxnId="{D5A1AD66-8149-4A79-A330-B43E323A0AD5}">
      <dgm:prSet/>
      <dgm:spPr/>
      <dgm:t>
        <a:bodyPr/>
        <a:lstStyle/>
        <a:p>
          <a:endParaRPr lang="en-US"/>
        </a:p>
      </dgm:t>
    </dgm:pt>
    <dgm:pt modelId="{ECC2904B-30CF-4B08-9B2A-24E6ED66D5F9}">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Introduction to Open Journal Systems (OJS) Platform</a:t>
          </a:r>
        </a:p>
      </dgm:t>
    </dgm:pt>
    <dgm:pt modelId="{A81AFDB2-C3A0-4CCE-96C8-BA332E5531EC}" type="parTrans" cxnId="{CA7EDCA7-72AC-48DC-A3D5-71F5908D1DBD}">
      <dgm:prSet/>
      <dgm:spPr/>
      <dgm:t>
        <a:bodyPr/>
        <a:lstStyle/>
        <a:p>
          <a:endParaRPr lang="en-US"/>
        </a:p>
      </dgm:t>
    </dgm:pt>
    <dgm:pt modelId="{7A7BD15E-58DC-4A17-8F1D-796E7AD42450}" type="sibTrans" cxnId="{CA7EDCA7-72AC-48DC-A3D5-71F5908D1DBD}">
      <dgm:prSet/>
      <dgm:spPr/>
      <dgm:t>
        <a:bodyPr/>
        <a:lstStyle/>
        <a:p>
          <a:endParaRPr lang="en-US"/>
        </a:p>
      </dgm:t>
    </dgm:pt>
    <dgm:pt modelId="{D8E465DC-6F58-4870-B932-AB58E6D0DADB}">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Future Earth Journal Workflow on OJS</a:t>
          </a:r>
        </a:p>
      </dgm:t>
    </dgm:pt>
    <dgm:pt modelId="{CE4AF719-63F3-439F-9D5F-A0BC9B33E49E}" type="parTrans" cxnId="{4F9EAB75-3492-44DA-A93C-39DA33CCCCF9}">
      <dgm:prSet/>
      <dgm:spPr/>
      <dgm:t>
        <a:bodyPr/>
        <a:lstStyle/>
        <a:p>
          <a:endParaRPr lang="en-US"/>
        </a:p>
      </dgm:t>
    </dgm:pt>
    <dgm:pt modelId="{6FCC928B-CF74-4701-A1DC-C65C3D1191FD}" type="sibTrans" cxnId="{4F9EAB75-3492-44DA-A93C-39DA33CCCCF9}">
      <dgm:prSet/>
      <dgm:spPr/>
      <dgm:t>
        <a:bodyPr/>
        <a:lstStyle/>
        <a:p>
          <a:endParaRPr lang="en-US"/>
        </a:p>
      </dgm:t>
    </dgm:pt>
    <dgm:pt modelId="{3CEABE77-28DD-47EB-88BC-90E796D0B799}">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Roles of Faculty Editors</a:t>
          </a:r>
        </a:p>
      </dgm:t>
    </dgm:pt>
    <dgm:pt modelId="{C44CDEED-9F05-4676-B1C2-997FD3BACCB8}" type="parTrans" cxnId="{030D5F7A-2101-43B0-997E-D0383F45A8AC}">
      <dgm:prSet/>
      <dgm:spPr/>
      <dgm:t>
        <a:bodyPr/>
        <a:lstStyle/>
        <a:p>
          <a:endParaRPr lang="en-US"/>
        </a:p>
      </dgm:t>
    </dgm:pt>
    <dgm:pt modelId="{46119210-E9C0-47D3-8D64-5853020D3EEA}" type="sibTrans" cxnId="{030D5F7A-2101-43B0-997E-D0383F45A8AC}">
      <dgm:prSet/>
      <dgm:spPr/>
      <dgm:t>
        <a:bodyPr/>
        <a:lstStyle/>
        <a:p>
          <a:endParaRPr lang="en-US"/>
        </a:p>
      </dgm:t>
    </dgm:pt>
    <dgm:pt modelId="{6346C6CB-C62F-47C1-BDD6-1F63F99CC02C}">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Q&amp;A and Feedback</a:t>
          </a:r>
        </a:p>
      </dgm:t>
    </dgm:pt>
    <dgm:pt modelId="{F8761DE5-3424-4536-83DD-88ACD4DDB2E3}" type="parTrans" cxnId="{C645EDE9-4819-4804-A1F7-6B2CCDF19331}">
      <dgm:prSet/>
      <dgm:spPr/>
      <dgm:t>
        <a:bodyPr/>
        <a:lstStyle/>
        <a:p>
          <a:endParaRPr lang="en-US"/>
        </a:p>
      </dgm:t>
    </dgm:pt>
    <dgm:pt modelId="{E86F6B59-CE93-472C-B702-73237FF7D401}" type="sibTrans" cxnId="{C645EDE9-4819-4804-A1F7-6B2CCDF19331}">
      <dgm:prSet/>
      <dgm:spPr/>
      <dgm:t>
        <a:bodyPr/>
        <a:lstStyle/>
        <a:p>
          <a:endParaRPr lang="en-US"/>
        </a:p>
      </dgm:t>
    </dgm:pt>
    <dgm:pt modelId="{5D14AD23-BDAB-457C-902B-8B0AA53FADB3}">
      <dgm:prSet custT="1"/>
      <dgm:spPr/>
      <dgm: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Conclusion &amp; Next Steps</a:t>
          </a:r>
        </a:p>
      </dgm:t>
    </dgm:pt>
    <dgm:pt modelId="{A691A1EF-0A03-406D-81D4-65F7F2B9BB87}" type="parTrans" cxnId="{9E291BBB-EDC2-410F-9B58-FB7B44A6DFBA}">
      <dgm:prSet/>
      <dgm:spPr/>
      <dgm:t>
        <a:bodyPr/>
        <a:lstStyle/>
        <a:p>
          <a:endParaRPr lang="en-US"/>
        </a:p>
      </dgm:t>
    </dgm:pt>
    <dgm:pt modelId="{F1B483BB-D44C-41F4-A44D-ABD83BF4C11C}" type="sibTrans" cxnId="{9E291BBB-EDC2-410F-9B58-FB7B44A6DFBA}">
      <dgm:prSet/>
      <dgm:spPr/>
      <dgm:t>
        <a:bodyPr/>
        <a:lstStyle/>
        <a:p>
          <a:endParaRPr lang="en-US"/>
        </a:p>
      </dgm:t>
    </dgm:pt>
    <dgm:pt modelId="{1A64F922-E6F7-4C9E-A34D-1752AC852D7A}" type="pres">
      <dgm:prSet presAssocID="{2E52F8DD-3A35-4354-9C4A-B0B27520B34A}" presName="root" presStyleCnt="0">
        <dgm:presLayoutVars>
          <dgm:dir/>
          <dgm:resizeHandles val="exact"/>
        </dgm:presLayoutVars>
      </dgm:prSet>
      <dgm:spPr/>
    </dgm:pt>
    <dgm:pt modelId="{DE4F59B4-C03F-4533-9682-959BC3B018AB}" type="pres">
      <dgm:prSet presAssocID="{BF5145A1-F723-459C-A0C4-A4CC5E0AB669}" presName="compNode" presStyleCnt="0"/>
      <dgm:spPr/>
    </dgm:pt>
    <dgm:pt modelId="{45AB3677-13D3-41CE-A700-75A704C214F5}" type="pres">
      <dgm:prSet presAssocID="{BF5145A1-F723-459C-A0C4-A4CC5E0AB669}" presName="bgRect" presStyleLbl="bgShp" presStyleIdx="0" presStyleCnt="7" custLinFactNeighborX="3755" custLinFactNeighborY="-73"/>
      <dgm:spPr/>
    </dgm:pt>
    <dgm:pt modelId="{157815A9-72BD-4A2D-9633-ACB737EC9B80}" type="pres">
      <dgm:prSet presAssocID="{BF5145A1-F723-459C-A0C4-A4CC5E0AB66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72BF3FDB-F451-4448-8FBA-3EBBCD83BEE0}" type="pres">
      <dgm:prSet presAssocID="{BF5145A1-F723-459C-A0C4-A4CC5E0AB669}" presName="spaceRect" presStyleCnt="0"/>
      <dgm:spPr/>
    </dgm:pt>
    <dgm:pt modelId="{F72C62BF-E3FD-4B06-9638-1690E581B2D8}" type="pres">
      <dgm:prSet presAssocID="{BF5145A1-F723-459C-A0C4-A4CC5E0AB669}" presName="parTx" presStyleLbl="revTx" presStyleIdx="0" presStyleCnt="7">
        <dgm:presLayoutVars>
          <dgm:chMax val="0"/>
          <dgm:chPref val="0"/>
        </dgm:presLayoutVars>
      </dgm:prSet>
      <dgm:spPr/>
    </dgm:pt>
    <dgm:pt modelId="{8F87471E-57B2-457E-BB51-63AD5D68CDEE}" type="pres">
      <dgm:prSet presAssocID="{6552975F-7FF3-409B-92A8-4B8D0F27898C}" presName="sibTrans" presStyleCnt="0"/>
      <dgm:spPr/>
    </dgm:pt>
    <dgm:pt modelId="{A16EE4F2-FB35-44D3-9C78-8916290F2F4D}" type="pres">
      <dgm:prSet presAssocID="{0FB5801B-F112-4603-A05E-F4CC4BFA8252}" presName="compNode" presStyleCnt="0"/>
      <dgm:spPr/>
    </dgm:pt>
    <dgm:pt modelId="{753F1209-4A54-4E5E-8435-5D7AABC0DE89}" type="pres">
      <dgm:prSet presAssocID="{0FB5801B-F112-4603-A05E-F4CC4BFA8252}" presName="bgRect" presStyleLbl="bgShp" presStyleIdx="1" presStyleCnt="7"/>
      <dgm:spPr/>
    </dgm:pt>
    <dgm:pt modelId="{226C9CF1-2017-4F09-8B87-4C8C61DE9AD9}" type="pres">
      <dgm:prSet presAssocID="{0FB5801B-F112-4603-A05E-F4CC4BFA825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43FBACE8-F6E0-4C44-AFA8-790BE8385C86}" type="pres">
      <dgm:prSet presAssocID="{0FB5801B-F112-4603-A05E-F4CC4BFA8252}" presName="spaceRect" presStyleCnt="0"/>
      <dgm:spPr/>
    </dgm:pt>
    <dgm:pt modelId="{6D8FC7A0-CC38-4033-BFC2-135E564D04B7}" type="pres">
      <dgm:prSet presAssocID="{0FB5801B-F112-4603-A05E-F4CC4BFA8252}" presName="parTx" presStyleLbl="revTx" presStyleIdx="1" presStyleCnt="7">
        <dgm:presLayoutVars>
          <dgm:chMax val="0"/>
          <dgm:chPref val="0"/>
        </dgm:presLayoutVars>
      </dgm:prSet>
      <dgm:spPr/>
    </dgm:pt>
    <dgm:pt modelId="{9E142619-D3A8-4C16-80B4-09D75DCA88EC}" type="pres">
      <dgm:prSet presAssocID="{2780E3ED-F8FA-4A76-B8EE-FF0478B28889}" presName="sibTrans" presStyleCnt="0"/>
      <dgm:spPr/>
    </dgm:pt>
    <dgm:pt modelId="{B69B5DCC-7DB3-4CED-AC70-AD3F78CB598C}" type="pres">
      <dgm:prSet presAssocID="{ECC2904B-30CF-4B08-9B2A-24E6ED66D5F9}" presName="compNode" presStyleCnt="0"/>
      <dgm:spPr/>
    </dgm:pt>
    <dgm:pt modelId="{6FA3DFFB-7489-445D-966F-2D042E7A22F3}" type="pres">
      <dgm:prSet presAssocID="{ECC2904B-30CF-4B08-9B2A-24E6ED66D5F9}" presName="bgRect" presStyleLbl="bgShp" presStyleIdx="2" presStyleCnt="7"/>
      <dgm:spPr/>
    </dgm:pt>
    <dgm:pt modelId="{53CCF88E-3AE7-4DAB-87D7-76C13D21F196}" type="pres">
      <dgm:prSet presAssocID="{ECC2904B-30CF-4B08-9B2A-24E6ED66D5F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sed Book"/>
        </a:ext>
      </dgm:extLst>
    </dgm:pt>
    <dgm:pt modelId="{6B542FBE-5CD3-4D3A-A3A5-CCFCD56D5529}" type="pres">
      <dgm:prSet presAssocID="{ECC2904B-30CF-4B08-9B2A-24E6ED66D5F9}" presName="spaceRect" presStyleCnt="0"/>
      <dgm:spPr/>
    </dgm:pt>
    <dgm:pt modelId="{C4CE3FD7-FB24-49A3-9A15-B5E01FDA739C}" type="pres">
      <dgm:prSet presAssocID="{ECC2904B-30CF-4B08-9B2A-24E6ED66D5F9}" presName="parTx" presStyleLbl="revTx" presStyleIdx="2" presStyleCnt="7">
        <dgm:presLayoutVars>
          <dgm:chMax val="0"/>
          <dgm:chPref val="0"/>
        </dgm:presLayoutVars>
      </dgm:prSet>
      <dgm:spPr/>
    </dgm:pt>
    <dgm:pt modelId="{EBADFB3B-2AFC-4C0F-AD4C-AF23DEF4F885}" type="pres">
      <dgm:prSet presAssocID="{7A7BD15E-58DC-4A17-8F1D-796E7AD42450}" presName="sibTrans" presStyleCnt="0"/>
      <dgm:spPr/>
    </dgm:pt>
    <dgm:pt modelId="{C04424FA-A51F-4084-B38A-698B81333BF6}" type="pres">
      <dgm:prSet presAssocID="{D8E465DC-6F58-4870-B932-AB58E6D0DADB}" presName="compNode" presStyleCnt="0"/>
      <dgm:spPr/>
    </dgm:pt>
    <dgm:pt modelId="{9435AF8B-E13C-47D6-87E1-4B596BB96C3B}" type="pres">
      <dgm:prSet presAssocID="{D8E465DC-6F58-4870-B932-AB58E6D0DADB}" presName="bgRect" presStyleLbl="bgShp" presStyleIdx="3" presStyleCnt="7"/>
      <dgm:spPr/>
    </dgm:pt>
    <dgm:pt modelId="{E94BE90F-2B47-4F5A-B925-ABD51D140F91}" type="pres">
      <dgm:prSet presAssocID="{D8E465DC-6F58-4870-B932-AB58E6D0DAD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Europe-Africa"/>
        </a:ext>
      </dgm:extLst>
    </dgm:pt>
    <dgm:pt modelId="{B5CA4EFB-F0EB-4148-BD08-6319DD851B44}" type="pres">
      <dgm:prSet presAssocID="{D8E465DC-6F58-4870-B932-AB58E6D0DADB}" presName="spaceRect" presStyleCnt="0"/>
      <dgm:spPr/>
    </dgm:pt>
    <dgm:pt modelId="{94483AD8-5611-41DA-ACBB-888591CCF245}" type="pres">
      <dgm:prSet presAssocID="{D8E465DC-6F58-4870-B932-AB58E6D0DADB}" presName="parTx" presStyleLbl="revTx" presStyleIdx="3" presStyleCnt="7">
        <dgm:presLayoutVars>
          <dgm:chMax val="0"/>
          <dgm:chPref val="0"/>
        </dgm:presLayoutVars>
      </dgm:prSet>
      <dgm:spPr/>
    </dgm:pt>
    <dgm:pt modelId="{07AC4AA7-A569-43BD-80CC-90F9649E7683}" type="pres">
      <dgm:prSet presAssocID="{6FCC928B-CF74-4701-A1DC-C65C3D1191FD}" presName="sibTrans" presStyleCnt="0"/>
      <dgm:spPr/>
    </dgm:pt>
    <dgm:pt modelId="{3F3A2570-9FEA-4547-9029-DB3BBF383DA5}" type="pres">
      <dgm:prSet presAssocID="{3CEABE77-28DD-47EB-88BC-90E796D0B799}" presName="compNode" presStyleCnt="0"/>
      <dgm:spPr/>
    </dgm:pt>
    <dgm:pt modelId="{5EA23157-6C58-41F9-B0DB-C3C58072B387}" type="pres">
      <dgm:prSet presAssocID="{3CEABE77-28DD-47EB-88BC-90E796D0B799}" presName="bgRect" presStyleLbl="bgShp" presStyleIdx="4" presStyleCnt="7"/>
      <dgm:spPr/>
    </dgm:pt>
    <dgm:pt modelId="{DEC0DBA0-7F4B-4D61-8703-FE290E98DE30}" type="pres">
      <dgm:prSet presAssocID="{3CEABE77-28DD-47EB-88BC-90E796D0B79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cher"/>
        </a:ext>
      </dgm:extLst>
    </dgm:pt>
    <dgm:pt modelId="{40CA8DBB-C1BE-4AE8-BFA8-14BB91C2770D}" type="pres">
      <dgm:prSet presAssocID="{3CEABE77-28DD-47EB-88BC-90E796D0B799}" presName="spaceRect" presStyleCnt="0"/>
      <dgm:spPr/>
    </dgm:pt>
    <dgm:pt modelId="{3A5D1CDB-560E-4885-923A-F4DBE26520D3}" type="pres">
      <dgm:prSet presAssocID="{3CEABE77-28DD-47EB-88BC-90E796D0B799}" presName="parTx" presStyleLbl="revTx" presStyleIdx="4" presStyleCnt="7">
        <dgm:presLayoutVars>
          <dgm:chMax val="0"/>
          <dgm:chPref val="0"/>
        </dgm:presLayoutVars>
      </dgm:prSet>
      <dgm:spPr/>
    </dgm:pt>
    <dgm:pt modelId="{D986EDA0-5C17-49D9-83E0-4A030FC0DEA4}" type="pres">
      <dgm:prSet presAssocID="{46119210-E9C0-47D3-8D64-5853020D3EEA}" presName="sibTrans" presStyleCnt="0"/>
      <dgm:spPr/>
    </dgm:pt>
    <dgm:pt modelId="{F71B6FD7-336B-4E1A-B900-050CF217936F}" type="pres">
      <dgm:prSet presAssocID="{6346C6CB-C62F-47C1-BDD6-1F63F99CC02C}" presName="compNode" presStyleCnt="0"/>
      <dgm:spPr/>
    </dgm:pt>
    <dgm:pt modelId="{03887C45-2328-4D8F-BD30-8DA29BA53B15}" type="pres">
      <dgm:prSet presAssocID="{6346C6CB-C62F-47C1-BDD6-1F63F99CC02C}" presName="bgRect" presStyleLbl="bgShp" presStyleIdx="5" presStyleCnt="7"/>
      <dgm:spPr/>
    </dgm:pt>
    <dgm:pt modelId="{96765F59-CE27-4750-A8AF-AC66A3122CDF}" type="pres">
      <dgm:prSet presAssocID="{6346C6CB-C62F-47C1-BDD6-1F63F99CC02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estions"/>
        </a:ext>
      </dgm:extLst>
    </dgm:pt>
    <dgm:pt modelId="{8427D70A-5765-403B-B30D-0F01D8463A4C}" type="pres">
      <dgm:prSet presAssocID="{6346C6CB-C62F-47C1-BDD6-1F63F99CC02C}" presName="spaceRect" presStyleCnt="0"/>
      <dgm:spPr/>
    </dgm:pt>
    <dgm:pt modelId="{0BE17425-951A-465B-A408-15C1A0F9A0B5}" type="pres">
      <dgm:prSet presAssocID="{6346C6CB-C62F-47C1-BDD6-1F63F99CC02C}" presName="parTx" presStyleLbl="revTx" presStyleIdx="5" presStyleCnt="7">
        <dgm:presLayoutVars>
          <dgm:chMax val="0"/>
          <dgm:chPref val="0"/>
        </dgm:presLayoutVars>
      </dgm:prSet>
      <dgm:spPr/>
    </dgm:pt>
    <dgm:pt modelId="{2313BB6F-2A81-4706-9B30-E7F5AB99F556}" type="pres">
      <dgm:prSet presAssocID="{E86F6B59-CE93-472C-B702-73237FF7D401}" presName="sibTrans" presStyleCnt="0"/>
      <dgm:spPr/>
    </dgm:pt>
    <dgm:pt modelId="{4C012A64-AE38-4A7B-BFE4-871930C6E176}" type="pres">
      <dgm:prSet presAssocID="{5D14AD23-BDAB-457C-902B-8B0AA53FADB3}" presName="compNode" presStyleCnt="0"/>
      <dgm:spPr/>
    </dgm:pt>
    <dgm:pt modelId="{94CB4E2F-3DF0-4881-ACA5-3BF0B242C935}" type="pres">
      <dgm:prSet presAssocID="{5D14AD23-BDAB-457C-902B-8B0AA53FADB3}" presName="bgRect" presStyleLbl="bgShp" presStyleIdx="6" presStyleCnt="7" custLinFactNeighborX="19494" custLinFactNeighborY="73"/>
      <dgm:spPr/>
    </dgm:pt>
    <dgm:pt modelId="{FD4509A6-A9D7-4B07-9FA1-7E09730AA8AE}" type="pres">
      <dgm:prSet presAssocID="{5D14AD23-BDAB-457C-902B-8B0AA53FAD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mark"/>
        </a:ext>
      </dgm:extLst>
    </dgm:pt>
    <dgm:pt modelId="{36A74390-D3A3-4DE6-A855-7DB5A817D37D}" type="pres">
      <dgm:prSet presAssocID="{5D14AD23-BDAB-457C-902B-8B0AA53FADB3}" presName="spaceRect" presStyleCnt="0"/>
      <dgm:spPr/>
    </dgm:pt>
    <dgm:pt modelId="{4FE9D66D-5735-4BF9-881E-B0576C4AC8A0}" type="pres">
      <dgm:prSet presAssocID="{5D14AD23-BDAB-457C-902B-8B0AA53FADB3}" presName="parTx" presStyleLbl="revTx" presStyleIdx="6" presStyleCnt="7">
        <dgm:presLayoutVars>
          <dgm:chMax val="0"/>
          <dgm:chPref val="0"/>
        </dgm:presLayoutVars>
      </dgm:prSet>
      <dgm:spPr/>
    </dgm:pt>
  </dgm:ptLst>
  <dgm:cxnLst>
    <dgm:cxn modelId="{95DCEE0F-1753-4803-8863-2C2343C82D5D}" type="presOf" srcId="{ECC2904B-30CF-4B08-9B2A-24E6ED66D5F9}" destId="{C4CE3FD7-FB24-49A3-9A15-B5E01FDA739C}" srcOrd="0" destOrd="0" presId="urn:microsoft.com/office/officeart/2018/2/layout/IconVerticalSolidList"/>
    <dgm:cxn modelId="{9DDF9012-057F-4DA7-81B1-3A9A1F55F410}" type="presOf" srcId="{D8E465DC-6F58-4870-B932-AB58E6D0DADB}" destId="{94483AD8-5611-41DA-ACBB-888591CCF245}" srcOrd="0" destOrd="0" presId="urn:microsoft.com/office/officeart/2018/2/layout/IconVerticalSolidList"/>
    <dgm:cxn modelId="{C95FE32A-4D47-4546-AB19-5F2C81A3DB7D}" type="presOf" srcId="{2E52F8DD-3A35-4354-9C4A-B0B27520B34A}" destId="{1A64F922-E6F7-4C9E-A34D-1752AC852D7A}" srcOrd="0" destOrd="0" presId="urn:microsoft.com/office/officeart/2018/2/layout/IconVerticalSolidList"/>
    <dgm:cxn modelId="{CF3AAE5F-81F3-4498-8727-14D954192385}" type="presOf" srcId="{0FB5801B-F112-4603-A05E-F4CC4BFA8252}" destId="{6D8FC7A0-CC38-4033-BFC2-135E564D04B7}" srcOrd="0" destOrd="0" presId="urn:microsoft.com/office/officeart/2018/2/layout/IconVerticalSolidList"/>
    <dgm:cxn modelId="{D5A1AD66-8149-4A79-A330-B43E323A0AD5}" srcId="{2E52F8DD-3A35-4354-9C4A-B0B27520B34A}" destId="{0FB5801B-F112-4603-A05E-F4CC4BFA8252}" srcOrd="1" destOrd="0" parTransId="{BBFAFBA8-E87E-4BFD-89AE-3072EA7A207B}" sibTransId="{2780E3ED-F8FA-4A76-B8EE-FF0478B28889}"/>
    <dgm:cxn modelId="{4F9EAB75-3492-44DA-A93C-39DA33CCCCF9}" srcId="{2E52F8DD-3A35-4354-9C4A-B0B27520B34A}" destId="{D8E465DC-6F58-4870-B932-AB58E6D0DADB}" srcOrd="3" destOrd="0" parTransId="{CE4AF719-63F3-439F-9D5F-A0BC9B33E49E}" sibTransId="{6FCC928B-CF74-4701-A1DC-C65C3D1191FD}"/>
    <dgm:cxn modelId="{2B1E005A-8886-4A65-B761-495BC6AC9B7F}" type="presOf" srcId="{5D14AD23-BDAB-457C-902B-8B0AA53FADB3}" destId="{4FE9D66D-5735-4BF9-881E-B0576C4AC8A0}" srcOrd="0" destOrd="0" presId="urn:microsoft.com/office/officeart/2018/2/layout/IconVerticalSolidList"/>
    <dgm:cxn modelId="{030D5F7A-2101-43B0-997E-D0383F45A8AC}" srcId="{2E52F8DD-3A35-4354-9C4A-B0B27520B34A}" destId="{3CEABE77-28DD-47EB-88BC-90E796D0B799}" srcOrd="4" destOrd="0" parTransId="{C44CDEED-9F05-4676-B1C2-997FD3BACCB8}" sibTransId="{46119210-E9C0-47D3-8D64-5853020D3EEA}"/>
    <dgm:cxn modelId="{0BBC077C-7D59-4DC2-8C33-CBCDDC8926DD}" type="presOf" srcId="{BF5145A1-F723-459C-A0C4-A4CC5E0AB669}" destId="{F72C62BF-E3FD-4B06-9638-1690E581B2D8}" srcOrd="0" destOrd="0" presId="urn:microsoft.com/office/officeart/2018/2/layout/IconVerticalSolidList"/>
    <dgm:cxn modelId="{CA7EDCA7-72AC-48DC-A3D5-71F5908D1DBD}" srcId="{2E52F8DD-3A35-4354-9C4A-B0B27520B34A}" destId="{ECC2904B-30CF-4B08-9B2A-24E6ED66D5F9}" srcOrd="2" destOrd="0" parTransId="{A81AFDB2-C3A0-4CCE-96C8-BA332E5531EC}" sibTransId="{7A7BD15E-58DC-4A17-8F1D-796E7AD42450}"/>
    <dgm:cxn modelId="{9E291BBB-EDC2-410F-9B58-FB7B44A6DFBA}" srcId="{2E52F8DD-3A35-4354-9C4A-B0B27520B34A}" destId="{5D14AD23-BDAB-457C-902B-8B0AA53FADB3}" srcOrd="6" destOrd="0" parTransId="{A691A1EF-0A03-406D-81D4-65F7F2B9BB87}" sibTransId="{F1B483BB-D44C-41F4-A44D-ABD83BF4C11C}"/>
    <dgm:cxn modelId="{44C3F1BD-6BEC-4808-82EA-A88DA34BE61F}" type="presOf" srcId="{6346C6CB-C62F-47C1-BDD6-1F63F99CC02C}" destId="{0BE17425-951A-465B-A408-15C1A0F9A0B5}" srcOrd="0" destOrd="0" presId="urn:microsoft.com/office/officeart/2018/2/layout/IconVerticalSolidList"/>
    <dgm:cxn modelId="{AA2186E5-1B64-4F40-9858-9AB0AF6CED48}" srcId="{2E52F8DD-3A35-4354-9C4A-B0B27520B34A}" destId="{BF5145A1-F723-459C-A0C4-A4CC5E0AB669}" srcOrd="0" destOrd="0" parTransId="{85700466-A63F-4C24-8075-714D8DEC04B1}" sibTransId="{6552975F-7FF3-409B-92A8-4B8D0F27898C}"/>
    <dgm:cxn modelId="{C645EDE9-4819-4804-A1F7-6B2CCDF19331}" srcId="{2E52F8DD-3A35-4354-9C4A-B0B27520B34A}" destId="{6346C6CB-C62F-47C1-BDD6-1F63F99CC02C}" srcOrd="5" destOrd="0" parTransId="{F8761DE5-3424-4536-83DD-88ACD4DDB2E3}" sibTransId="{E86F6B59-CE93-472C-B702-73237FF7D401}"/>
    <dgm:cxn modelId="{97E971F8-8C46-4CD6-B0BF-246B1F0BB0B8}" type="presOf" srcId="{3CEABE77-28DD-47EB-88BC-90E796D0B799}" destId="{3A5D1CDB-560E-4885-923A-F4DBE26520D3}" srcOrd="0" destOrd="0" presId="urn:microsoft.com/office/officeart/2018/2/layout/IconVerticalSolidList"/>
    <dgm:cxn modelId="{37EEBD70-B3C6-4981-B2B1-D83C9D9CEA45}" type="presParOf" srcId="{1A64F922-E6F7-4C9E-A34D-1752AC852D7A}" destId="{DE4F59B4-C03F-4533-9682-959BC3B018AB}" srcOrd="0" destOrd="0" presId="urn:microsoft.com/office/officeart/2018/2/layout/IconVerticalSolidList"/>
    <dgm:cxn modelId="{64AEF400-E3AD-48B0-994B-68C51202E104}" type="presParOf" srcId="{DE4F59B4-C03F-4533-9682-959BC3B018AB}" destId="{45AB3677-13D3-41CE-A700-75A704C214F5}" srcOrd="0" destOrd="0" presId="urn:microsoft.com/office/officeart/2018/2/layout/IconVerticalSolidList"/>
    <dgm:cxn modelId="{BDAFE6D3-3C1B-4C7C-8117-80E775E1F0F6}" type="presParOf" srcId="{DE4F59B4-C03F-4533-9682-959BC3B018AB}" destId="{157815A9-72BD-4A2D-9633-ACB737EC9B80}" srcOrd="1" destOrd="0" presId="urn:microsoft.com/office/officeart/2018/2/layout/IconVerticalSolidList"/>
    <dgm:cxn modelId="{FB4393B0-1A76-48E7-9DC6-C07C7F8D0B36}" type="presParOf" srcId="{DE4F59B4-C03F-4533-9682-959BC3B018AB}" destId="{72BF3FDB-F451-4448-8FBA-3EBBCD83BEE0}" srcOrd="2" destOrd="0" presId="urn:microsoft.com/office/officeart/2018/2/layout/IconVerticalSolidList"/>
    <dgm:cxn modelId="{BEDCA7BD-F70D-48F9-8E77-A281AE030E28}" type="presParOf" srcId="{DE4F59B4-C03F-4533-9682-959BC3B018AB}" destId="{F72C62BF-E3FD-4B06-9638-1690E581B2D8}" srcOrd="3" destOrd="0" presId="urn:microsoft.com/office/officeart/2018/2/layout/IconVerticalSolidList"/>
    <dgm:cxn modelId="{F39E7AF3-DDBC-487B-95CA-5EBEA1F76F4F}" type="presParOf" srcId="{1A64F922-E6F7-4C9E-A34D-1752AC852D7A}" destId="{8F87471E-57B2-457E-BB51-63AD5D68CDEE}" srcOrd="1" destOrd="0" presId="urn:microsoft.com/office/officeart/2018/2/layout/IconVerticalSolidList"/>
    <dgm:cxn modelId="{91761C33-96DC-4AB4-B895-31D85C63FAC4}" type="presParOf" srcId="{1A64F922-E6F7-4C9E-A34D-1752AC852D7A}" destId="{A16EE4F2-FB35-44D3-9C78-8916290F2F4D}" srcOrd="2" destOrd="0" presId="urn:microsoft.com/office/officeart/2018/2/layout/IconVerticalSolidList"/>
    <dgm:cxn modelId="{F2BDC085-A04C-44F9-A8F0-4A5E2FC392EF}" type="presParOf" srcId="{A16EE4F2-FB35-44D3-9C78-8916290F2F4D}" destId="{753F1209-4A54-4E5E-8435-5D7AABC0DE89}" srcOrd="0" destOrd="0" presId="urn:microsoft.com/office/officeart/2018/2/layout/IconVerticalSolidList"/>
    <dgm:cxn modelId="{8C2CC893-BB68-465C-A050-DEFBF313A011}" type="presParOf" srcId="{A16EE4F2-FB35-44D3-9C78-8916290F2F4D}" destId="{226C9CF1-2017-4F09-8B87-4C8C61DE9AD9}" srcOrd="1" destOrd="0" presId="urn:microsoft.com/office/officeart/2018/2/layout/IconVerticalSolidList"/>
    <dgm:cxn modelId="{AC5CCA37-5E4B-499F-B846-27E7D17F2152}" type="presParOf" srcId="{A16EE4F2-FB35-44D3-9C78-8916290F2F4D}" destId="{43FBACE8-F6E0-4C44-AFA8-790BE8385C86}" srcOrd="2" destOrd="0" presId="urn:microsoft.com/office/officeart/2018/2/layout/IconVerticalSolidList"/>
    <dgm:cxn modelId="{3DEA73EE-84F6-4DDB-B7D2-D0FC2C01FD52}" type="presParOf" srcId="{A16EE4F2-FB35-44D3-9C78-8916290F2F4D}" destId="{6D8FC7A0-CC38-4033-BFC2-135E564D04B7}" srcOrd="3" destOrd="0" presId="urn:microsoft.com/office/officeart/2018/2/layout/IconVerticalSolidList"/>
    <dgm:cxn modelId="{A4C663DA-5779-4C0D-9491-EC0437D54560}" type="presParOf" srcId="{1A64F922-E6F7-4C9E-A34D-1752AC852D7A}" destId="{9E142619-D3A8-4C16-80B4-09D75DCA88EC}" srcOrd="3" destOrd="0" presId="urn:microsoft.com/office/officeart/2018/2/layout/IconVerticalSolidList"/>
    <dgm:cxn modelId="{6FCC0EE0-D957-45F8-98D4-D8A53E12C7DF}" type="presParOf" srcId="{1A64F922-E6F7-4C9E-A34D-1752AC852D7A}" destId="{B69B5DCC-7DB3-4CED-AC70-AD3F78CB598C}" srcOrd="4" destOrd="0" presId="urn:microsoft.com/office/officeart/2018/2/layout/IconVerticalSolidList"/>
    <dgm:cxn modelId="{A00FFDC9-AC93-4B77-ABD1-81BF5DFB3550}" type="presParOf" srcId="{B69B5DCC-7DB3-4CED-AC70-AD3F78CB598C}" destId="{6FA3DFFB-7489-445D-966F-2D042E7A22F3}" srcOrd="0" destOrd="0" presId="urn:microsoft.com/office/officeart/2018/2/layout/IconVerticalSolidList"/>
    <dgm:cxn modelId="{78FE8873-3E52-48B0-916F-5983675393D7}" type="presParOf" srcId="{B69B5DCC-7DB3-4CED-AC70-AD3F78CB598C}" destId="{53CCF88E-3AE7-4DAB-87D7-76C13D21F196}" srcOrd="1" destOrd="0" presId="urn:microsoft.com/office/officeart/2018/2/layout/IconVerticalSolidList"/>
    <dgm:cxn modelId="{31711588-9165-4809-B6E9-71EECBADB17F}" type="presParOf" srcId="{B69B5DCC-7DB3-4CED-AC70-AD3F78CB598C}" destId="{6B542FBE-5CD3-4D3A-A3A5-CCFCD56D5529}" srcOrd="2" destOrd="0" presId="urn:microsoft.com/office/officeart/2018/2/layout/IconVerticalSolidList"/>
    <dgm:cxn modelId="{9F3E3F1A-13E2-4FE1-A1D6-2C6B501D73B6}" type="presParOf" srcId="{B69B5DCC-7DB3-4CED-AC70-AD3F78CB598C}" destId="{C4CE3FD7-FB24-49A3-9A15-B5E01FDA739C}" srcOrd="3" destOrd="0" presId="urn:microsoft.com/office/officeart/2018/2/layout/IconVerticalSolidList"/>
    <dgm:cxn modelId="{E4ECA9C4-E446-4760-8ED5-1BA678E71F8C}" type="presParOf" srcId="{1A64F922-E6F7-4C9E-A34D-1752AC852D7A}" destId="{EBADFB3B-2AFC-4C0F-AD4C-AF23DEF4F885}" srcOrd="5" destOrd="0" presId="urn:microsoft.com/office/officeart/2018/2/layout/IconVerticalSolidList"/>
    <dgm:cxn modelId="{41BABECA-07EF-4A6A-893D-ABD454228D0E}" type="presParOf" srcId="{1A64F922-E6F7-4C9E-A34D-1752AC852D7A}" destId="{C04424FA-A51F-4084-B38A-698B81333BF6}" srcOrd="6" destOrd="0" presId="urn:microsoft.com/office/officeart/2018/2/layout/IconVerticalSolidList"/>
    <dgm:cxn modelId="{896CFFD9-1B75-4C55-8E9C-576C0114D478}" type="presParOf" srcId="{C04424FA-A51F-4084-B38A-698B81333BF6}" destId="{9435AF8B-E13C-47D6-87E1-4B596BB96C3B}" srcOrd="0" destOrd="0" presId="urn:microsoft.com/office/officeart/2018/2/layout/IconVerticalSolidList"/>
    <dgm:cxn modelId="{53583CAC-B5F8-4E1E-88CF-B582794961E9}" type="presParOf" srcId="{C04424FA-A51F-4084-B38A-698B81333BF6}" destId="{E94BE90F-2B47-4F5A-B925-ABD51D140F91}" srcOrd="1" destOrd="0" presId="urn:microsoft.com/office/officeart/2018/2/layout/IconVerticalSolidList"/>
    <dgm:cxn modelId="{DA62887F-6631-479D-988A-28883E7358BB}" type="presParOf" srcId="{C04424FA-A51F-4084-B38A-698B81333BF6}" destId="{B5CA4EFB-F0EB-4148-BD08-6319DD851B44}" srcOrd="2" destOrd="0" presId="urn:microsoft.com/office/officeart/2018/2/layout/IconVerticalSolidList"/>
    <dgm:cxn modelId="{04F4608C-FB55-45B0-94A0-C990C07D65E6}" type="presParOf" srcId="{C04424FA-A51F-4084-B38A-698B81333BF6}" destId="{94483AD8-5611-41DA-ACBB-888591CCF245}" srcOrd="3" destOrd="0" presId="urn:microsoft.com/office/officeart/2018/2/layout/IconVerticalSolidList"/>
    <dgm:cxn modelId="{908BCA53-4C5B-42FA-AAB4-78CC45A4EB15}" type="presParOf" srcId="{1A64F922-E6F7-4C9E-A34D-1752AC852D7A}" destId="{07AC4AA7-A569-43BD-80CC-90F9649E7683}" srcOrd="7" destOrd="0" presId="urn:microsoft.com/office/officeart/2018/2/layout/IconVerticalSolidList"/>
    <dgm:cxn modelId="{F07960ED-2206-44C9-BFE3-48A419B6FA69}" type="presParOf" srcId="{1A64F922-E6F7-4C9E-A34D-1752AC852D7A}" destId="{3F3A2570-9FEA-4547-9029-DB3BBF383DA5}" srcOrd="8" destOrd="0" presId="urn:microsoft.com/office/officeart/2018/2/layout/IconVerticalSolidList"/>
    <dgm:cxn modelId="{73F769E2-BCF1-4EB9-9091-7A91691AF3C3}" type="presParOf" srcId="{3F3A2570-9FEA-4547-9029-DB3BBF383DA5}" destId="{5EA23157-6C58-41F9-B0DB-C3C58072B387}" srcOrd="0" destOrd="0" presId="urn:microsoft.com/office/officeart/2018/2/layout/IconVerticalSolidList"/>
    <dgm:cxn modelId="{75ED8283-03DD-40FE-86DF-BCA92A93A7FF}" type="presParOf" srcId="{3F3A2570-9FEA-4547-9029-DB3BBF383DA5}" destId="{DEC0DBA0-7F4B-4D61-8703-FE290E98DE30}" srcOrd="1" destOrd="0" presId="urn:microsoft.com/office/officeart/2018/2/layout/IconVerticalSolidList"/>
    <dgm:cxn modelId="{D811F213-01BE-4002-AC2F-3ED4E4C55977}" type="presParOf" srcId="{3F3A2570-9FEA-4547-9029-DB3BBF383DA5}" destId="{40CA8DBB-C1BE-4AE8-BFA8-14BB91C2770D}" srcOrd="2" destOrd="0" presId="urn:microsoft.com/office/officeart/2018/2/layout/IconVerticalSolidList"/>
    <dgm:cxn modelId="{4FBF2E82-27B1-47FA-B51D-DCA6D5C64511}" type="presParOf" srcId="{3F3A2570-9FEA-4547-9029-DB3BBF383DA5}" destId="{3A5D1CDB-560E-4885-923A-F4DBE26520D3}" srcOrd="3" destOrd="0" presId="urn:microsoft.com/office/officeart/2018/2/layout/IconVerticalSolidList"/>
    <dgm:cxn modelId="{CD002882-1C8E-4BDC-BD35-EF295641022A}" type="presParOf" srcId="{1A64F922-E6F7-4C9E-A34D-1752AC852D7A}" destId="{D986EDA0-5C17-49D9-83E0-4A030FC0DEA4}" srcOrd="9" destOrd="0" presId="urn:microsoft.com/office/officeart/2018/2/layout/IconVerticalSolidList"/>
    <dgm:cxn modelId="{8AE7DDD4-9DC7-4613-9ABE-A6ABED69D766}" type="presParOf" srcId="{1A64F922-E6F7-4C9E-A34D-1752AC852D7A}" destId="{F71B6FD7-336B-4E1A-B900-050CF217936F}" srcOrd="10" destOrd="0" presId="urn:microsoft.com/office/officeart/2018/2/layout/IconVerticalSolidList"/>
    <dgm:cxn modelId="{6E671E45-79E7-486F-859F-0B1DD82E8D12}" type="presParOf" srcId="{F71B6FD7-336B-4E1A-B900-050CF217936F}" destId="{03887C45-2328-4D8F-BD30-8DA29BA53B15}" srcOrd="0" destOrd="0" presId="urn:microsoft.com/office/officeart/2018/2/layout/IconVerticalSolidList"/>
    <dgm:cxn modelId="{4C9C0F94-6B68-4EF4-9A07-A595EADDC5DB}" type="presParOf" srcId="{F71B6FD7-336B-4E1A-B900-050CF217936F}" destId="{96765F59-CE27-4750-A8AF-AC66A3122CDF}" srcOrd="1" destOrd="0" presId="urn:microsoft.com/office/officeart/2018/2/layout/IconVerticalSolidList"/>
    <dgm:cxn modelId="{21FC50CC-C12B-400C-BC51-29A03FBEB9AD}" type="presParOf" srcId="{F71B6FD7-336B-4E1A-B900-050CF217936F}" destId="{8427D70A-5765-403B-B30D-0F01D8463A4C}" srcOrd="2" destOrd="0" presId="urn:microsoft.com/office/officeart/2018/2/layout/IconVerticalSolidList"/>
    <dgm:cxn modelId="{BDEEAC20-09E5-4092-9F63-2993C451E10D}" type="presParOf" srcId="{F71B6FD7-336B-4E1A-B900-050CF217936F}" destId="{0BE17425-951A-465B-A408-15C1A0F9A0B5}" srcOrd="3" destOrd="0" presId="urn:microsoft.com/office/officeart/2018/2/layout/IconVerticalSolidList"/>
    <dgm:cxn modelId="{B2B30FD4-81E5-40D0-8FC0-9078A0A3E017}" type="presParOf" srcId="{1A64F922-E6F7-4C9E-A34D-1752AC852D7A}" destId="{2313BB6F-2A81-4706-9B30-E7F5AB99F556}" srcOrd="11" destOrd="0" presId="urn:microsoft.com/office/officeart/2018/2/layout/IconVerticalSolidList"/>
    <dgm:cxn modelId="{7BC8CD4B-38D8-4D93-A1FE-E5D75BB2C94F}" type="presParOf" srcId="{1A64F922-E6F7-4C9E-A34D-1752AC852D7A}" destId="{4C012A64-AE38-4A7B-BFE4-871930C6E176}" srcOrd="12" destOrd="0" presId="urn:microsoft.com/office/officeart/2018/2/layout/IconVerticalSolidList"/>
    <dgm:cxn modelId="{F730C86C-1E35-4317-AB6F-97270C9AA04A}" type="presParOf" srcId="{4C012A64-AE38-4A7B-BFE4-871930C6E176}" destId="{94CB4E2F-3DF0-4881-ACA5-3BF0B242C935}" srcOrd="0" destOrd="0" presId="urn:microsoft.com/office/officeart/2018/2/layout/IconVerticalSolidList"/>
    <dgm:cxn modelId="{74E75962-5914-4CCB-80BD-24B482A4575D}" type="presParOf" srcId="{4C012A64-AE38-4A7B-BFE4-871930C6E176}" destId="{FD4509A6-A9D7-4B07-9FA1-7E09730AA8AE}" srcOrd="1" destOrd="0" presId="urn:microsoft.com/office/officeart/2018/2/layout/IconVerticalSolidList"/>
    <dgm:cxn modelId="{838E91D3-E835-484D-AFD7-E97661A7C987}" type="presParOf" srcId="{4C012A64-AE38-4A7B-BFE4-871930C6E176}" destId="{36A74390-D3A3-4DE6-A855-7DB5A817D37D}" srcOrd="2" destOrd="0" presId="urn:microsoft.com/office/officeart/2018/2/layout/IconVerticalSolidList"/>
    <dgm:cxn modelId="{F8FA135E-08F5-4655-966B-758037121130}" type="presParOf" srcId="{4C012A64-AE38-4A7B-BFE4-871930C6E176}" destId="{4FE9D66D-5735-4BF9-881E-B0576C4AC8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0944D-4C45-45FB-BBE8-DDF5357E4C3E}" type="doc">
      <dgm:prSet loTypeId="urn:microsoft.com/office/officeart/2005/8/layout/bProcess3" loCatId="process" qsTypeId="urn:microsoft.com/office/officeart/2005/8/quickstyle/simple1" qsCatId="simple" csTypeId="urn:microsoft.com/office/officeart/2005/8/colors/colorful4" csCatId="colorful" phldr="1"/>
      <dgm:spPr/>
    </dgm:pt>
    <dgm:pt modelId="{036102E9-D1FF-407F-9BAB-C8D923D4ACD6}">
      <dgm:prSet phldrT="[Text]"/>
      <dgm:spPr/>
      <dgm:t>
        <a:bodyPr/>
        <a:lstStyle/>
        <a:p>
          <a:r>
            <a:rPr lang="en-US"/>
            <a:t>Submission</a:t>
          </a:r>
        </a:p>
      </dgm:t>
    </dgm:pt>
    <dgm:pt modelId="{C55CA49A-7D15-491C-9242-E70BC409E2A2}" type="parTrans" cxnId="{914E5C9F-6609-4F0C-A3D1-C2D12E4B99FB}">
      <dgm:prSet/>
      <dgm:spPr/>
      <dgm:t>
        <a:bodyPr/>
        <a:lstStyle/>
        <a:p>
          <a:endParaRPr lang="en-US"/>
        </a:p>
      </dgm:t>
    </dgm:pt>
    <dgm:pt modelId="{B5F74474-8EBA-4FA1-B34B-08022A9BCE92}" type="sibTrans" cxnId="{914E5C9F-6609-4F0C-A3D1-C2D12E4B99FB}">
      <dgm:prSet/>
      <dgm:spPr/>
      <dgm:t>
        <a:bodyPr/>
        <a:lstStyle/>
        <a:p>
          <a:endParaRPr lang="en-US"/>
        </a:p>
      </dgm:t>
    </dgm:pt>
    <dgm:pt modelId="{3D331279-464B-4580-8F92-C16292421010}">
      <dgm:prSet phldrT="[Text]"/>
      <dgm:spPr/>
      <dgm:t>
        <a:bodyPr/>
        <a:lstStyle/>
        <a:p>
          <a:r>
            <a:rPr lang="en-US"/>
            <a:t>Initial Evaluation </a:t>
          </a:r>
          <a:br>
            <a:rPr lang="en-US"/>
          </a:br>
          <a:r>
            <a:rPr lang="en-US"/>
            <a:t>&amp; Review</a:t>
          </a:r>
        </a:p>
      </dgm:t>
    </dgm:pt>
    <dgm:pt modelId="{EAFADCEF-968D-4F0A-888D-A89A8107DD86}" type="parTrans" cxnId="{5A783E6E-01F2-481C-96B3-2508032408CE}">
      <dgm:prSet/>
      <dgm:spPr/>
      <dgm:t>
        <a:bodyPr/>
        <a:lstStyle/>
        <a:p>
          <a:endParaRPr lang="en-US"/>
        </a:p>
      </dgm:t>
    </dgm:pt>
    <dgm:pt modelId="{1BEDF396-1236-4BE6-B485-9CD4184F4C82}" type="sibTrans" cxnId="{5A783E6E-01F2-481C-96B3-2508032408CE}">
      <dgm:prSet/>
      <dgm:spPr/>
      <dgm:t>
        <a:bodyPr/>
        <a:lstStyle/>
        <a:p>
          <a:endParaRPr lang="en-US"/>
        </a:p>
      </dgm:t>
    </dgm:pt>
    <dgm:pt modelId="{615B39B3-687F-47EF-AF14-F445D2405A60}">
      <dgm:prSet phldrT="[Text]"/>
      <dgm:spPr/>
      <dgm:t>
        <a:bodyPr/>
        <a:lstStyle/>
        <a:p>
          <a:r>
            <a:rPr lang="en-US"/>
            <a:t>Review </a:t>
          </a:r>
          <a:br>
            <a:rPr lang="en-US"/>
          </a:br>
          <a:r>
            <a:rPr lang="en-US"/>
            <a:t>Report</a:t>
          </a:r>
        </a:p>
      </dgm:t>
    </dgm:pt>
    <dgm:pt modelId="{81C3E4D2-5151-418A-94B5-3A4D129EF562}" type="parTrans" cxnId="{E72F51C7-B63A-4CCD-BD89-999A804592E8}">
      <dgm:prSet/>
      <dgm:spPr/>
      <dgm:t>
        <a:bodyPr/>
        <a:lstStyle/>
        <a:p>
          <a:endParaRPr lang="en-US"/>
        </a:p>
      </dgm:t>
    </dgm:pt>
    <dgm:pt modelId="{463EF213-F303-4C8A-95DA-1207679C294F}" type="sibTrans" cxnId="{E72F51C7-B63A-4CCD-BD89-999A804592E8}">
      <dgm:prSet/>
      <dgm:spPr/>
      <dgm:t>
        <a:bodyPr/>
        <a:lstStyle/>
        <a:p>
          <a:endParaRPr lang="en-US"/>
        </a:p>
      </dgm:t>
    </dgm:pt>
    <dgm:pt modelId="{5A2600C8-B8AB-4A51-9516-5D2004F6A785}">
      <dgm:prSet phldrT="[Text]"/>
      <dgm:spPr/>
      <dgm:t>
        <a:bodyPr/>
        <a:lstStyle/>
        <a:p>
          <a:r>
            <a:rPr lang="en-US"/>
            <a:t>     Feedback &amp; Author Revision</a:t>
          </a:r>
        </a:p>
      </dgm:t>
    </dgm:pt>
    <dgm:pt modelId="{DA386A70-C8B7-4618-9D0A-C1E7975D1081}" type="parTrans" cxnId="{0BCAD374-6EC7-46FC-AC68-C84EFB479D70}">
      <dgm:prSet/>
      <dgm:spPr/>
      <dgm:t>
        <a:bodyPr/>
        <a:lstStyle/>
        <a:p>
          <a:endParaRPr lang="en-US"/>
        </a:p>
      </dgm:t>
    </dgm:pt>
    <dgm:pt modelId="{0A5183E7-6B7D-40EE-82BA-306A9BFCB28D}" type="sibTrans" cxnId="{0BCAD374-6EC7-46FC-AC68-C84EFB479D70}">
      <dgm:prSet/>
      <dgm:spPr/>
      <dgm:t>
        <a:bodyPr/>
        <a:lstStyle/>
        <a:p>
          <a:endParaRPr lang="en-US"/>
        </a:p>
      </dgm:t>
    </dgm:pt>
    <dgm:pt modelId="{A3E10F60-1A4F-41E2-B9B2-42279A017EA8}">
      <dgm:prSet phldrT="[Text]" custT="1"/>
      <dgm:spPr/>
      <dgm:t>
        <a:bodyPr/>
        <a:lstStyle/>
        <a:p>
          <a:r>
            <a:rPr lang="en-US" sz="2300"/>
            <a:t>    Production &amp; Publication</a:t>
          </a:r>
        </a:p>
      </dgm:t>
    </dgm:pt>
    <dgm:pt modelId="{0589BC9A-7A63-4202-B7B8-60E42215AA2D}" type="parTrans" cxnId="{FDDAE09B-82B7-43B9-8C8D-FA284971B8A1}">
      <dgm:prSet/>
      <dgm:spPr/>
      <dgm:t>
        <a:bodyPr/>
        <a:lstStyle/>
        <a:p>
          <a:endParaRPr lang="en-US"/>
        </a:p>
      </dgm:t>
    </dgm:pt>
    <dgm:pt modelId="{BA267C1D-D0DC-4526-85FD-F9730E4D6154}" type="sibTrans" cxnId="{FDDAE09B-82B7-43B9-8C8D-FA284971B8A1}">
      <dgm:prSet/>
      <dgm:spPr/>
      <dgm:t>
        <a:bodyPr/>
        <a:lstStyle/>
        <a:p>
          <a:endParaRPr lang="en-US"/>
        </a:p>
      </dgm:t>
    </dgm:pt>
    <dgm:pt modelId="{55DC519F-3485-4B90-9C21-DB24D9322A5C}">
      <dgm:prSet phldrT="[Text]"/>
      <dgm:spPr/>
      <dgm:t>
        <a:bodyPr/>
        <a:lstStyle/>
        <a:p>
          <a:r>
            <a:rPr lang="en-US"/>
            <a:t>Copyediting</a:t>
          </a:r>
        </a:p>
      </dgm:t>
    </dgm:pt>
    <dgm:pt modelId="{90D9593E-D4A9-48EC-BA94-D8B45B37B970}" type="parTrans" cxnId="{41D84CA1-8252-4222-9B60-B815C368E54B}">
      <dgm:prSet/>
      <dgm:spPr/>
      <dgm:t>
        <a:bodyPr/>
        <a:lstStyle/>
        <a:p>
          <a:endParaRPr lang="en-US"/>
        </a:p>
      </dgm:t>
    </dgm:pt>
    <dgm:pt modelId="{E2FC3DCC-EF25-4B31-9551-035FB7E41E29}" type="sibTrans" cxnId="{41D84CA1-8252-4222-9B60-B815C368E54B}">
      <dgm:prSet/>
      <dgm:spPr/>
      <dgm:t>
        <a:bodyPr/>
        <a:lstStyle/>
        <a:p>
          <a:endParaRPr lang="en-US"/>
        </a:p>
      </dgm:t>
    </dgm:pt>
    <dgm:pt modelId="{1504BF24-4CBC-4420-933B-DBBBA8824E10}">
      <dgm:prSet phldrT="[Text]"/>
      <dgm:spPr/>
      <dgm:t>
        <a:bodyPr/>
        <a:lstStyle/>
        <a:p>
          <a:r>
            <a:rPr lang="en-US"/>
            <a:t>Assign </a:t>
          </a:r>
          <a:br>
            <a:rPr lang="en-US"/>
          </a:br>
          <a:r>
            <a:rPr lang="en-US"/>
            <a:t>Faculty Reviewer</a:t>
          </a:r>
          <a:endParaRPr lang="en-US" dirty="0"/>
        </a:p>
      </dgm:t>
    </dgm:pt>
    <dgm:pt modelId="{D03600C1-4C34-4A77-935D-E522EB05C7D0}" type="parTrans" cxnId="{8E0280A7-0823-4D43-8CAB-1A44B6C6B3BA}">
      <dgm:prSet/>
      <dgm:spPr/>
      <dgm:t>
        <a:bodyPr/>
        <a:lstStyle/>
        <a:p>
          <a:endParaRPr lang="en-US"/>
        </a:p>
      </dgm:t>
    </dgm:pt>
    <dgm:pt modelId="{ADF4D76A-800E-4760-8A80-1214A159E63B}" type="sibTrans" cxnId="{8E0280A7-0823-4D43-8CAB-1A44B6C6B3BA}">
      <dgm:prSet/>
      <dgm:spPr/>
      <dgm:t>
        <a:bodyPr/>
        <a:lstStyle/>
        <a:p>
          <a:endParaRPr lang="en-US"/>
        </a:p>
      </dgm:t>
    </dgm:pt>
    <dgm:pt modelId="{1A0C2D4B-B552-422C-88A4-5B369450D0CC}">
      <dgm:prSet phldrT="[Text]"/>
      <dgm:spPr/>
      <dgm:t>
        <a:bodyPr/>
        <a:lstStyle/>
        <a:p>
          <a:r>
            <a:rPr lang="en-US"/>
            <a:t>Assign </a:t>
          </a:r>
        </a:p>
        <a:p>
          <a:r>
            <a:rPr lang="en-US"/>
            <a:t>Section Editor</a:t>
          </a:r>
        </a:p>
      </dgm:t>
    </dgm:pt>
    <dgm:pt modelId="{70012BE8-998D-4998-9A70-6FD7AD6E569B}" type="parTrans" cxnId="{05AE1874-6B48-4360-9BB8-0F6A9E9F30F9}">
      <dgm:prSet/>
      <dgm:spPr/>
      <dgm:t>
        <a:bodyPr/>
        <a:lstStyle/>
        <a:p>
          <a:endParaRPr lang="en-US"/>
        </a:p>
      </dgm:t>
    </dgm:pt>
    <dgm:pt modelId="{F9107A0A-E8BF-4AFF-B45B-D741157412A6}" type="sibTrans" cxnId="{05AE1874-6B48-4360-9BB8-0F6A9E9F30F9}">
      <dgm:prSet/>
      <dgm:spPr/>
      <dgm:t>
        <a:bodyPr/>
        <a:lstStyle/>
        <a:p>
          <a:endParaRPr lang="en-US"/>
        </a:p>
      </dgm:t>
    </dgm:pt>
    <dgm:pt modelId="{6E01F88C-9F1F-46B5-85C8-8252D6CF38DD}" type="pres">
      <dgm:prSet presAssocID="{A9B0944D-4C45-45FB-BBE8-DDF5357E4C3E}" presName="Name0" presStyleCnt="0">
        <dgm:presLayoutVars>
          <dgm:dir/>
          <dgm:resizeHandles val="exact"/>
        </dgm:presLayoutVars>
      </dgm:prSet>
      <dgm:spPr/>
    </dgm:pt>
    <dgm:pt modelId="{71AC7566-FAA9-462B-B0C3-A07EC3D021EC}" type="pres">
      <dgm:prSet presAssocID="{036102E9-D1FF-407F-9BAB-C8D923D4ACD6}" presName="node" presStyleLbl="node1" presStyleIdx="0" presStyleCnt="8">
        <dgm:presLayoutVars>
          <dgm:bulletEnabled val="1"/>
        </dgm:presLayoutVars>
      </dgm:prSet>
      <dgm:spPr/>
    </dgm:pt>
    <dgm:pt modelId="{37028837-1A31-4905-84BA-DF14C9C3F9E9}" type="pres">
      <dgm:prSet presAssocID="{B5F74474-8EBA-4FA1-B34B-08022A9BCE92}" presName="sibTrans" presStyleLbl="sibTrans1D1" presStyleIdx="0" presStyleCnt="7"/>
      <dgm:spPr/>
    </dgm:pt>
    <dgm:pt modelId="{EAD9AF4F-0A97-499C-AB0F-9ADD294E2B9E}" type="pres">
      <dgm:prSet presAssocID="{B5F74474-8EBA-4FA1-B34B-08022A9BCE92}" presName="connectorText" presStyleLbl="sibTrans1D1" presStyleIdx="0" presStyleCnt="7"/>
      <dgm:spPr/>
    </dgm:pt>
    <dgm:pt modelId="{CFFD5A33-19A5-4EC6-977D-171813CCB003}" type="pres">
      <dgm:prSet presAssocID="{1A0C2D4B-B552-422C-88A4-5B369450D0CC}" presName="node" presStyleLbl="node1" presStyleIdx="1" presStyleCnt="8">
        <dgm:presLayoutVars>
          <dgm:bulletEnabled val="1"/>
        </dgm:presLayoutVars>
      </dgm:prSet>
      <dgm:spPr/>
    </dgm:pt>
    <dgm:pt modelId="{CA93F86E-10E1-448D-8028-83B7DDA40F56}" type="pres">
      <dgm:prSet presAssocID="{F9107A0A-E8BF-4AFF-B45B-D741157412A6}" presName="sibTrans" presStyleLbl="sibTrans1D1" presStyleIdx="1" presStyleCnt="7"/>
      <dgm:spPr/>
    </dgm:pt>
    <dgm:pt modelId="{4AE06C3F-E213-4BAE-A276-429838AA0A67}" type="pres">
      <dgm:prSet presAssocID="{F9107A0A-E8BF-4AFF-B45B-D741157412A6}" presName="connectorText" presStyleLbl="sibTrans1D1" presStyleIdx="1" presStyleCnt="7"/>
      <dgm:spPr/>
    </dgm:pt>
    <dgm:pt modelId="{66DBD738-D433-42B2-9243-259E1D2DE8CD}" type="pres">
      <dgm:prSet presAssocID="{1504BF24-4CBC-4420-933B-DBBBA8824E10}" presName="node" presStyleLbl="node1" presStyleIdx="2" presStyleCnt="8">
        <dgm:presLayoutVars>
          <dgm:bulletEnabled val="1"/>
        </dgm:presLayoutVars>
      </dgm:prSet>
      <dgm:spPr/>
    </dgm:pt>
    <dgm:pt modelId="{A65E7AE9-2AAD-49DA-8475-52CA74B74826}" type="pres">
      <dgm:prSet presAssocID="{ADF4D76A-800E-4760-8A80-1214A159E63B}" presName="sibTrans" presStyleLbl="sibTrans1D1" presStyleIdx="2" presStyleCnt="7"/>
      <dgm:spPr/>
    </dgm:pt>
    <dgm:pt modelId="{1436C51A-7F69-416E-9A58-069C7C00CE74}" type="pres">
      <dgm:prSet presAssocID="{ADF4D76A-800E-4760-8A80-1214A159E63B}" presName="connectorText" presStyleLbl="sibTrans1D1" presStyleIdx="2" presStyleCnt="7"/>
      <dgm:spPr/>
    </dgm:pt>
    <dgm:pt modelId="{7CF0C355-BB1E-4311-AC47-AFE1DB4FFD7E}" type="pres">
      <dgm:prSet presAssocID="{3D331279-464B-4580-8F92-C16292421010}" presName="node" presStyleLbl="node1" presStyleIdx="3" presStyleCnt="8">
        <dgm:presLayoutVars>
          <dgm:bulletEnabled val="1"/>
        </dgm:presLayoutVars>
      </dgm:prSet>
      <dgm:spPr/>
    </dgm:pt>
    <dgm:pt modelId="{35B26450-55C3-4890-8DCC-FBD3FDCB6E19}" type="pres">
      <dgm:prSet presAssocID="{1BEDF396-1236-4BE6-B485-9CD4184F4C82}" presName="sibTrans" presStyleLbl="sibTrans1D1" presStyleIdx="3" presStyleCnt="7"/>
      <dgm:spPr/>
    </dgm:pt>
    <dgm:pt modelId="{A7D6FC77-99EA-4340-B29C-148D8736625A}" type="pres">
      <dgm:prSet presAssocID="{1BEDF396-1236-4BE6-B485-9CD4184F4C82}" presName="connectorText" presStyleLbl="sibTrans1D1" presStyleIdx="3" presStyleCnt="7"/>
      <dgm:spPr/>
    </dgm:pt>
    <dgm:pt modelId="{6231E659-767D-44F0-AED5-159ACC16CCBC}" type="pres">
      <dgm:prSet presAssocID="{615B39B3-687F-47EF-AF14-F445D2405A60}" presName="node" presStyleLbl="node1" presStyleIdx="4" presStyleCnt="8">
        <dgm:presLayoutVars>
          <dgm:bulletEnabled val="1"/>
        </dgm:presLayoutVars>
      </dgm:prSet>
      <dgm:spPr/>
    </dgm:pt>
    <dgm:pt modelId="{E049CAF8-6841-4272-A145-359ECE594F29}" type="pres">
      <dgm:prSet presAssocID="{463EF213-F303-4C8A-95DA-1207679C294F}" presName="sibTrans" presStyleLbl="sibTrans1D1" presStyleIdx="4" presStyleCnt="7"/>
      <dgm:spPr/>
    </dgm:pt>
    <dgm:pt modelId="{057B37F7-2C2D-4570-A0CF-A696A74F464F}" type="pres">
      <dgm:prSet presAssocID="{463EF213-F303-4C8A-95DA-1207679C294F}" presName="connectorText" presStyleLbl="sibTrans1D1" presStyleIdx="4" presStyleCnt="7"/>
      <dgm:spPr/>
    </dgm:pt>
    <dgm:pt modelId="{AD2F2C2A-0A6F-41CE-962D-E99554513DFE}" type="pres">
      <dgm:prSet presAssocID="{5A2600C8-B8AB-4A51-9516-5D2004F6A785}" presName="node" presStyleLbl="node1" presStyleIdx="5" presStyleCnt="8">
        <dgm:presLayoutVars>
          <dgm:bulletEnabled val="1"/>
        </dgm:presLayoutVars>
      </dgm:prSet>
      <dgm:spPr/>
    </dgm:pt>
    <dgm:pt modelId="{67303BAD-22F2-4030-B511-3FB04B21E7F3}" type="pres">
      <dgm:prSet presAssocID="{0A5183E7-6B7D-40EE-82BA-306A9BFCB28D}" presName="sibTrans" presStyleLbl="sibTrans1D1" presStyleIdx="5" presStyleCnt="7"/>
      <dgm:spPr/>
    </dgm:pt>
    <dgm:pt modelId="{97EC51CC-0331-4DE6-8B8D-48F0FB92CB37}" type="pres">
      <dgm:prSet presAssocID="{0A5183E7-6B7D-40EE-82BA-306A9BFCB28D}" presName="connectorText" presStyleLbl="sibTrans1D1" presStyleIdx="5" presStyleCnt="7"/>
      <dgm:spPr/>
    </dgm:pt>
    <dgm:pt modelId="{30DBC454-3F67-4FD5-86A3-18E5D9CF08AA}" type="pres">
      <dgm:prSet presAssocID="{55DC519F-3485-4B90-9C21-DB24D9322A5C}" presName="node" presStyleLbl="node1" presStyleIdx="6" presStyleCnt="8">
        <dgm:presLayoutVars>
          <dgm:bulletEnabled val="1"/>
        </dgm:presLayoutVars>
      </dgm:prSet>
      <dgm:spPr/>
    </dgm:pt>
    <dgm:pt modelId="{3B637A4D-CD80-494A-B512-0559B20123ED}" type="pres">
      <dgm:prSet presAssocID="{E2FC3DCC-EF25-4B31-9551-035FB7E41E29}" presName="sibTrans" presStyleLbl="sibTrans1D1" presStyleIdx="6" presStyleCnt="7"/>
      <dgm:spPr/>
    </dgm:pt>
    <dgm:pt modelId="{86C3D8E4-5C6F-4E33-BF05-AA738B206685}" type="pres">
      <dgm:prSet presAssocID="{E2FC3DCC-EF25-4B31-9551-035FB7E41E29}" presName="connectorText" presStyleLbl="sibTrans1D1" presStyleIdx="6" presStyleCnt="7"/>
      <dgm:spPr/>
    </dgm:pt>
    <dgm:pt modelId="{BDE422C7-407C-433A-B5B8-9505BA228412}" type="pres">
      <dgm:prSet presAssocID="{A3E10F60-1A4F-41E2-B9B2-42279A017EA8}" presName="node" presStyleLbl="node1" presStyleIdx="7" presStyleCnt="8">
        <dgm:presLayoutVars>
          <dgm:bulletEnabled val="1"/>
        </dgm:presLayoutVars>
      </dgm:prSet>
      <dgm:spPr/>
    </dgm:pt>
  </dgm:ptLst>
  <dgm:cxnLst>
    <dgm:cxn modelId="{CC3FE312-78DB-490F-ABF4-83C55206CCF8}" type="presOf" srcId="{B5F74474-8EBA-4FA1-B34B-08022A9BCE92}" destId="{37028837-1A31-4905-84BA-DF14C9C3F9E9}" srcOrd="0" destOrd="0" presId="urn:microsoft.com/office/officeart/2005/8/layout/bProcess3"/>
    <dgm:cxn modelId="{A2D39019-AC65-4559-A7EE-3CB3AE12CE4A}" type="presOf" srcId="{B5F74474-8EBA-4FA1-B34B-08022A9BCE92}" destId="{EAD9AF4F-0A97-499C-AB0F-9ADD294E2B9E}" srcOrd="1" destOrd="0" presId="urn:microsoft.com/office/officeart/2005/8/layout/bProcess3"/>
    <dgm:cxn modelId="{A7E0063E-1F62-4C03-A3B3-32E30DA03653}" type="presOf" srcId="{55DC519F-3485-4B90-9C21-DB24D9322A5C}" destId="{30DBC454-3F67-4FD5-86A3-18E5D9CF08AA}" srcOrd="0" destOrd="0" presId="urn:microsoft.com/office/officeart/2005/8/layout/bProcess3"/>
    <dgm:cxn modelId="{59A6515B-BE54-48BB-9DC2-8DDE7CB2C8E3}" type="presOf" srcId="{A3E10F60-1A4F-41E2-B9B2-42279A017EA8}" destId="{BDE422C7-407C-433A-B5B8-9505BA228412}" srcOrd="0" destOrd="0" presId="urn:microsoft.com/office/officeart/2005/8/layout/bProcess3"/>
    <dgm:cxn modelId="{80C4135D-AD2F-454F-8BD1-C24881A74927}" type="presOf" srcId="{3D331279-464B-4580-8F92-C16292421010}" destId="{7CF0C355-BB1E-4311-AC47-AFE1DB4FFD7E}" srcOrd="0" destOrd="0" presId="urn:microsoft.com/office/officeart/2005/8/layout/bProcess3"/>
    <dgm:cxn modelId="{61EB2C6C-9F28-426E-A4EE-1F4F50166697}" type="presOf" srcId="{A9B0944D-4C45-45FB-BBE8-DDF5357E4C3E}" destId="{6E01F88C-9F1F-46B5-85C8-8252D6CF38DD}" srcOrd="0" destOrd="0" presId="urn:microsoft.com/office/officeart/2005/8/layout/bProcess3"/>
    <dgm:cxn modelId="{5A783E6E-01F2-481C-96B3-2508032408CE}" srcId="{A9B0944D-4C45-45FB-BBE8-DDF5357E4C3E}" destId="{3D331279-464B-4580-8F92-C16292421010}" srcOrd="3" destOrd="0" parTransId="{EAFADCEF-968D-4F0A-888D-A89A8107DD86}" sibTransId="{1BEDF396-1236-4BE6-B485-9CD4184F4C82}"/>
    <dgm:cxn modelId="{998BF770-13D7-4FC1-8CBA-C36DEDA6DE73}" type="presOf" srcId="{ADF4D76A-800E-4760-8A80-1214A159E63B}" destId="{A65E7AE9-2AAD-49DA-8475-52CA74B74826}" srcOrd="0" destOrd="0" presId="urn:microsoft.com/office/officeart/2005/8/layout/bProcess3"/>
    <dgm:cxn modelId="{2B117473-4F81-4B0C-AD1E-7061126D06AB}" type="presOf" srcId="{463EF213-F303-4C8A-95DA-1207679C294F}" destId="{E049CAF8-6841-4272-A145-359ECE594F29}" srcOrd="0" destOrd="0" presId="urn:microsoft.com/office/officeart/2005/8/layout/bProcess3"/>
    <dgm:cxn modelId="{05AE1874-6B48-4360-9BB8-0F6A9E9F30F9}" srcId="{A9B0944D-4C45-45FB-BBE8-DDF5357E4C3E}" destId="{1A0C2D4B-B552-422C-88A4-5B369450D0CC}" srcOrd="1" destOrd="0" parTransId="{70012BE8-998D-4998-9A70-6FD7AD6E569B}" sibTransId="{F9107A0A-E8BF-4AFF-B45B-D741157412A6}"/>
    <dgm:cxn modelId="{0BCAD374-6EC7-46FC-AC68-C84EFB479D70}" srcId="{A9B0944D-4C45-45FB-BBE8-DDF5357E4C3E}" destId="{5A2600C8-B8AB-4A51-9516-5D2004F6A785}" srcOrd="5" destOrd="0" parTransId="{DA386A70-C8B7-4618-9D0A-C1E7975D1081}" sibTransId="{0A5183E7-6B7D-40EE-82BA-306A9BFCB28D}"/>
    <dgm:cxn modelId="{AD0F4757-8C09-415B-8EFD-54B17D856A3B}" type="presOf" srcId="{0A5183E7-6B7D-40EE-82BA-306A9BFCB28D}" destId="{97EC51CC-0331-4DE6-8B8D-48F0FB92CB37}" srcOrd="1" destOrd="0" presId="urn:microsoft.com/office/officeart/2005/8/layout/bProcess3"/>
    <dgm:cxn modelId="{1C5A7D78-D8F9-4541-91CA-BCB22D18E3C6}" type="presOf" srcId="{ADF4D76A-800E-4760-8A80-1214A159E63B}" destId="{1436C51A-7F69-416E-9A58-069C7C00CE74}" srcOrd="1" destOrd="0" presId="urn:microsoft.com/office/officeart/2005/8/layout/bProcess3"/>
    <dgm:cxn modelId="{C937CC5A-2DA3-4C6D-9887-DD25B1031521}" type="presOf" srcId="{615B39B3-687F-47EF-AF14-F445D2405A60}" destId="{6231E659-767D-44F0-AED5-159ACC16CCBC}" srcOrd="0" destOrd="0" presId="urn:microsoft.com/office/officeart/2005/8/layout/bProcess3"/>
    <dgm:cxn modelId="{360C748A-BCF3-40FA-AF15-2693FE47E185}" type="presOf" srcId="{F9107A0A-E8BF-4AFF-B45B-D741157412A6}" destId="{CA93F86E-10E1-448D-8028-83B7DDA40F56}" srcOrd="0" destOrd="0" presId="urn:microsoft.com/office/officeart/2005/8/layout/bProcess3"/>
    <dgm:cxn modelId="{DDC2AB8E-4952-485C-B255-88CFFCFFCCA2}" type="presOf" srcId="{1BEDF396-1236-4BE6-B485-9CD4184F4C82}" destId="{A7D6FC77-99EA-4340-B29C-148D8736625A}" srcOrd="1" destOrd="0" presId="urn:microsoft.com/office/officeart/2005/8/layout/bProcess3"/>
    <dgm:cxn modelId="{827CC98E-E370-476F-86BA-E2C4093ADA25}" type="presOf" srcId="{5A2600C8-B8AB-4A51-9516-5D2004F6A785}" destId="{AD2F2C2A-0A6F-41CE-962D-E99554513DFE}" srcOrd="0" destOrd="0" presId="urn:microsoft.com/office/officeart/2005/8/layout/bProcess3"/>
    <dgm:cxn modelId="{634E9F9B-D003-4ED6-9DB1-E2CA97335CA2}" type="presOf" srcId="{E2FC3DCC-EF25-4B31-9551-035FB7E41E29}" destId="{3B637A4D-CD80-494A-B512-0559B20123ED}" srcOrd="0" destOrd="0" presId="urn:microsoft.com/office/officeart/2005/8/layout/bProcess3"/>
    <dgm:cxn modelId="{FDDAE09B-82B7-43B9-8C8D-FA284971B8A1}" srcId="{A9B0944D-4C45-45FB-BBE8-DDF5357E4C3E}" destId="{A3E10F60-1A4F-41E2-B9B2-42279A017EA8}" srcOrd="7" destOrd="0" parTransId="{0589BC9A-7A63-4202-B7B8-60E42215AA2D}" sibTransId="{BA267C1D-D0DC-4526-85FD-F9730E4D6154}"/>
    <dgm:cxn modelId="{914E5C9F-6609-4F0C-A3D1-C2D12E4B99FB}" srcId="{A9B0944D-4C45-45FB-BBE8-DDF5357E4C3E}" destId="{036102E9-D1FF-407F-9BAB-C8D923D4ACD6}" srcOrd="0" destOrd="0" parTransId="{C55CA49A-7D15-491C-9242-E70BC409E2A2}" sibTransId="{B5F74474-8EBA-4FA1-B34B-08022A9BCE92}"/>
    <dgm:cxn modelId="{5E7B9BA0-AE3E-46FB-A1B0-CE640B013B84}" type="presOf" srcId="{0A5183E7-6B7D-40EE-82BA-306A9BFCB28D}" destId="{67303BAD-22F2-4030-B511-3FB04B21E7F3}" srcOrd="0" destOrd="0" presId="urn:microsoft.com/office/officeart/2005/8/layout/bProcess3"/>
    <dgm:cxn modelId="{41D84CA1-8252-4222-9B60-B815C368E54B}" srcId="{A9B0944D-4C45-45FB-BBE8-DDF5357E4C3E}" destId="{55DC519F-3485-4B90-9C21-DB24D9322A5C}" srcOrd="6" destOrd="0" parTransId="{90D9593E-D4A9-48EC-BA94-D8B45B37B970}" sibTransId="{E2FC3DCC-EF25-4B31-9551-035FB7E41E29}"/>
    <dgm:cxn modelId="{162FEFA4-2FA0-415F-B77B-8239ABD4E015}" type="presOf" srcId="{036102E9-D1FF-407F-9BAB-C8D923D4ACD6}" destId="{71AC7566-FAA9-462B-B0C3-A07EC3D021EC}" srcOrd="0" destOrd="0" presId="urn:microsoft.com/office/officeart/2005/8/layout/bProcess3"/>
    <dgm:cxn modelId="{8E0280A7-0823-4D43-8CAB-1A44B6C6B3BA}" srcId="{A9B0944D-4C45-45FB-BBE8-DDF5357E4C3E}" destId="{1504BF24-4CBC-4420-933B-DBBBA8824E10}" srcOrd="2" destOrd="0" parTransId="{D03600C1-4C34-4A77-935D-E522EB05C7D0}" sibTransId="{ADF4D76A-800E-4760-8A80-1214A159E63B}"/>
    <dgm:cxn modelId="{016149A8-8A30-469C-B4BA-D2BB4B01EE5C}" type="presOf" srcId="{1BEDF396-1236-4BE6-B485-9CD4184F4C82}" destId="{35B26450-55C3-4890-8DCC-FBD3FDCB6E19}" srcOrd="0" destOrd="0" presId="urn:microsoft.com/office/officeart/2005/8/layout/bProcess3"/>
    <dgm:cxn modelId="{B2B765AD-73DB-4473-9E14-A6879769F458}" type="presOf" srcId="{1504BF24-4CBC-4420-933B-DBBBA8824E10}" destId="{66DBD738-D433-42B2-9243-259E1D2DE8CD}" srcOrd="0" destOrd="0" presId="urn:microsoft.com/office/officeart/2005/8/layout/bProcess3"/>
    <dgm:cxn modelId="{08D98EAF-6531-4B43-8C9E-7E29974E6101}" type="presOf" srcId="{463EF213-F303-4C8A-95DA-1207679C294F}" destId="{057B37F7-2C2D-4570-A0CF-A696A74F464F}" srcOrd="1" destOrd="0" presId="urn:microsoft.com/office/officeart/2005/8/layout/bProcess3"/>
    <dgm:cxn modelId="{3975AEC2-3CC2-4F1A-90B6-A9BFD680CEA1}" type="presOf" srcId="{E2FC3DCC-EF25-4B31-9551-035FB7E41E29}" destId="{86C3D8E4-5C6F-4E33-BF05-AA738B206685}" srcOrd="1" destOrd="0" presId="urn:microsoft.com/office/officeart/2005/8/layout/bProcess3"/>
    <dgm:cxn modelId="{E72F51C7-B63A-4CCD-BD89-999A804592E8}" srcId="{A9B0944D-4C45-45FB-BBE8-DDF5357E4C3E}" destId="{615B39B3-687F-47EF-AF14-F445D2405A60}" srcOrd="4" destOrd="0" parTransId="{81C3E4D2-5151-418A-94B5-3A4D129EF562}" sibTransId="{463EF213-F303-4C8A-95DA-1207679C294F}"/>
    <dgm:cxn modelId="{54BB77D5-7D8B-4101-82BB-5E88C0F702AC}" type="presOf" srcId="{F9107A0A-E8BF-4AFF-B45B-D741157412A6}" destId="{4AE06C3F-E213-4BAE-A276-429838AA0A67}" srcOrd="1" destOrd="0" presId="urn:microsoft.com/office/officeart/2005/8/layout/bProcess3"/>
    <dgm:cxn modelId="{31876CF2-D3A5-4ECF-B0CC-69354594AC54}" type="presOf" srcId="{1A0C2D4B-B552-422C-88A4-5B369450D0CC}" destId="{CFFD5A33-19A5-4EC6-977D-171813CCB003}" srcOrd="0" destOrd="0" presId="urn:microsoft.com/office/officeart/2005/8/layout/bProcess3"/>
    <dgm:cxn modelId="{E1DE6684-1E6E-4FEF-A496-CAAD700C154A}" type="presParOf" srcId="{6E01F88C-9F1F-46B5-85C8-8252D6CF38DD}" destId="{71AC7566-FAA9-462B-B0C3-A07EC3D021EC}" srcOrd="0" destOrd="0" presId="urn:microsoft.com/office/officeart/2005/8/layout/bProcess3"/>
    <dgm:cxn modelId="{3BC1DDE2-C015-46D1-8751-1F0E19962EE1}" type="presParOf" srcId="{6E01F88C-9F1F-46B5-85C8-8252D6CF38DD}" destId="{37028837-1A31-4905-84BA-DF14C9C3F9E9}" srcOrd="1" destOrd="0" presId="urn:microsoft.com/office/officeart/2005/8/layout/bProcess3"/>
    <dgm:cxn modelId="{B0267ACE-6790-451D-BD3F-F918D3D7D6F6}" type="presParOf" srcId="{37028837-1A31-4905-84BA-DF14C9C3F9E9}" destId="{EAD9AF4F-0A97-499C-AB0F-9ADD294E2B9E}" srcOrd="0" destOrd="0" presId="urn:microsoft.com/office/officeart/2005/8/layout/bProcess3"/>
    <dgm:cxn modelId="{265E0DA6-E2E3-4A7C-82ED-96CA67CD8D08}" type="presParOf" srcId="{6E01F88C-9F1F-46B5-85C8-8252D6CF38DD}" destId="{CFFD5A33-19A5-4EC6-977D-171813CCB003}" srcOrd="2" destOrd="0" presId="urn:microsoft.com/office/officeart/2005/8/layout/bProcess3"/>
    <dgm:cxn modelId="{66D5054B-4E94-48CE-AAF7-E7E13E0374F0}" type="presParOf" srcId="{6E01F88C-9F1F-46B5-85C8-8252D6CF38DD}" destId="{CA93F86E-10E1-448D-8028-83B7DDA40F56}" srcOrd="3" destOrd="0" presId="urn:microsoft.com/office/officeart/2005/8/layout/bProcess3"/>
    <dgm:cxn modelId="{BC3B4458-B0FA-48BB-9A8B-B6C2BAB3872D}" type="presParOf" srcId="{CA93F86E-10E1-448D-8028-83B7DDA40F56}" destId="{4AE06C3F-E213-4BAE-A276-429838AA0A67}" srcOrd="0" destOrd="0" presId="urn:microsoft.com/office/officeart/2005/8/layout/bProcess3"/>
    <dgm:cxn modelId="{1FB2A6B7-74E3-4FC2-8C7D-494C9663D798}" type="presParOf" srcId="{6E01F88C-9F1F-46B5-85C8-8252D6CF38DD}" destId="{66DBD738-D433-42B2-9243-259E1D2DE8CD}" srcOrd="4" destOrd="0" presId="urn:microsoft.com/office/officeart/2005/8/layout/bProcess3"/>
    <dgm:cxn modelId="{D10611A1-B588-43A5-AAE5-F0C00F5519D9}" type="presParOf" srcId="{6E01F88C-9F1F-46B5-85C8-8252D6CF38DD}" destId="{A65E7AE9-2AAD-49DA-8475-52CA74B74826}" srcOrd="5" destOrd="0" presId="urn:microsoft.com/office/officeart/2005/8/layout/bProcess3"/>
    <dgm:cxn modelId="{98F26E1E-B9B1-49B3-A16C-3EB761B35F8B}" type="presParOf" srcId="{A65E7AE9-2AAD-49DA-8475-52CA74B74826}" destId="{1436C51A-7F69-416E-9A58-069C7C00CE74}" srcOrd="0" destOrd="0" presId="urn:microsoft.com/office/officeart/2005/8/layout/bProcess3"/>
    <dgm:cxn modelId="{7E515BA7-928F-45DA-952C-4A04FA521717}" type="presParOf" srcId="{6E01F88C-9F1F-46B5-85C8-8252D6CF38DD}" destId="{7CF0C355-BB1E-4311-AC47-AFE1DB4FFD7E}" srcOrd="6" destOrd="0" presId="urn:microsoft.com/office/officeart/2005/8/layout/bProcess3"/>
    <dgm:cxn modelId="{E49A7988-333D-4CDD-ABC4-3FCAB9CC245D}" type="presParOf" srcId="{6E01F88C-9F1F-46B5-85C8-8252D6CF38DD}" destId="{35B26450-55C3-4890-8DCC-FBD3FDCB6E19}" srcOrd="7" destOrd="0" presId="urn:microsoft.com/office/officeart/2005/8/layout/bProcess3"/>
    <dgm:cxn modelId="{42CE19B8-104A-4CF6-9D23-16F6FD06547C}" type="presParOf" srcId="{35B26450-55C3-4890-8DCC-FBD3FDCB6E19}" destId="{A7D6FC77-99EA-4340-B29C-148D8736625A}" srcOrd="0" destOrd="0" presId="urn:microsoft.com/office/officeart/2005/8/layout/bProcess3"/>
    <dgm:cxn modelId="{47FFAF7A-5B24-43EC-B52E-D45103FA971C}" type="presParOf" srcId="{6E01F88C-9F1F-46B5-85C8-8252D6CF38DD}" destId="{6231E659-767D-44F0-AED5-159ACC16CCBC}" srcOrd="8" destOrd="0" presId="urn:microsoft.com/office/officeart/2005/8/layout/bProcess3"/>
    <dgm:cxn modelId="{D6C57F06-2CCC-47E0-ADC9-1276A58F4475}" type="presParOf" srcId="{6E01F88C-9F1F-46B5-85C8-8252D6CF38DD}" destId="{E049CAF8-6841-4272-A145-359ECE594F29}" srcOrd="9" destOrd="0" presId="urn:microsoft.com/office/officeart/2005/8/layout/bProcess3"/>
    <dgm:cxn modelId="{B622CDE8-0D7F-4FA2-8B38-C7E7F0E84B7A}" type="presParOf" srcId="{E049CAF8-6841-4272-A145-359ECE594F29}" destId="{057B37F7-2C2D-4570-A0CF-A696A74F464F}" srcOrd="0" destOrd="0" presId="urn:microsoft.com/office/officeart/2005/8/layout/bProcess3"/>
    <dgm:cxn modelId="{769D914F-6107-4AF2-8AE9-326E355B2FDC}" type="presParOf" srcId="{6E01F88C-9F1F-46B5-85C8-8252D6CF38DD}" destId="{AD2F2C2A-0A6F-41CE-962D-E99554513DFE}" srcOrd="10" destOrd="0" presId="urn:microsoft.com/office/officeart/2005/8/layout/bProcess3"/>
    <dgm:cxn modelId="{2BFC4A30-767D-4A20-9C4C-68AE8600252A}" type="presParOf" srcId="{6E01F88C-9F1F-46B5-85C8-8252D6CF38DD}" destId="{67303BAD-22F2-4030-B511-3FB04B21E7F3}" srcOrd="11" destOrd="0" presId="urn:microsoft.com/office/officeart/2005/8/layout/bProcess3"/>
    <dgm:cxn modelId="{73C19AAC-6617-492E-A2F1-603AA3D9EEBB}" type="presParOf" srcId="{67303BAD-22F2-4030-B511-3FB04B21E7F3}" destId="{97EC51CC-0331-4DE6-8B8D-48F0FB92CB37}" srcOrd="0" destOrd="0" presId="urn:microsoft.com/office/officeart/2005/8/layout/bProcess3"/>
    <dgm:cxn modelId="{B3F9001D-2F8B-41D4-BA08-2EFC00E26090}" type="presParOf" srcId="{6E01F88C-9F1F-46B5-85C8-8252D6CF38DD}" destId="{30DBC454-3F67-4FD5-86A3-18E5D9CF08AA}" srcOrd="12" destOrd="0" presId="urn:microsoft.com/office/officeart/2005/8/layout/bProcess3"/>
    <dgm:cxn modelId="{055568B3-72B4-40C0-A627-855995AA9239}" type="presParOf" srcId="{6E01F88C-9F1F-46B5-85C8-8252D6CF38DD}" destId="{3B637A4D-CD80-494A-B512-0559B20123ED}" srcOrd="13" destOrd="0" presId="urn:microsoft.com/office/officeart/2005/8/layout/bProcess3"/>
    <dgm:cxn modelId="{A3FC5383-FF09-4041-9F99-F179C33FD46D}" type="presParOf" srcId="{3B637A4D-CD80-494A-B512-0559B20123ED}" destId="{86C3D8E4-5C6F-4E33-BF05-AA738B206685}" srcOrd="0" destOrd="0" presId="urn:microsoft.com/office/officeart/2005/8/layout/bProcess3"/>
    <dgm:cxn modelId="{68A4D5B7-0D8E-4FDF-A0A7-ED84F4317ECD}" type="presParOf" srcId="{6E01F88C-9F1F-46B5-85C8-8252D6CF38DD}" destId="{BDE422C7-407C-433A-B5B8-9505BA22841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3D7751-431D-4D9F-9B4F-3814B56095F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D0ED68C-C535-4255-8A7E-B39D6D2D6E50}">
      <dgm:prSet phldrT="[Text]" custT="1"/>
      <dgm:spPr>
        <a:solidFill>
          <a:schemeClr val="accent4"/>
        </a:solidFill>
      </dgm:spPr>
      <dgm:t>
        <a:bodyPr/>
        <a:lstStyle/>
        <a:p>
          <a:r>
            <a:rPr lang="en-US" sz="1600"/>
            <a:t>Start</a:t>
          </a:r>
        </a:p>
      </dgm:t>
    </dgm:pt>
    <dgm:pt modelId="{4DFD66C1-2B20-425C-B72B-7BBB13D4117F}" type="parTrans" cxnId="{248DDCED-0A76-4ADA-98C7-560F88695D1E}">
      <dgm:prSet/>
      <dgm:spPr/>
      <dgm:t>
        <a:bodyPr/>
        <a:lstStyle/>
        <a:p>
          <a:endParaRPr lang="en-US"/>
        </a:p>
      </dgm:t>
    </dgm:pt>
    <dgm:pt modelId="{66886872-66C4-4F4E-BA07-928DD997FA11}" type="sibTrans" cxnId="{248DDCED-0A76-4ADA-98C7-560F88695D1E}">
      <dgm:prSet/>
      <dgm:spPr/>
      <dgm:t>
        <a:bodyPr/>
        <a:lstStyle/>
        <a:p>
          <a:endParaRPr lang="en-US"/>
        </a:p>
      </dgm:t>
    </dgm:pt>
    <dgm:pt modelId="{146F74A7-A959-4B79-9834-4D7BB0B3F80F}">
      <dgm:prSet phldrT="[Text]" custT="1"/>
      <dgm:spPr>
        <a:solidFill>
          <a:schemeClr val="accent4"/>
        </a:solidFill>
      </dgm:spPr>
      <dgm:t>
        <a:bodyPr/>
        <a:lstStyle/>
        <a:p>
          <a:r>
            <a:rPr lang="en-US" sz="1600"/>
            <a:t>Upload Submission</a:t>
          </a:r>
        </a:p>
      </dgm:t>
    </dgm:pt>
    <dgm:pt modelId="{A8EE9980-282D-4258-9620-ED67E1C35F32}" type="parTrans" cxnId="{3DC32C24-4BC9-4CA7-B2E2-96B76E9DC70B}">
      <dgm:prSet/>
      <dgm:spPr/>
      <dgm:t>
        <a:bodyPr/>
        <a:lstStyle/>
        <a:p>
          <a:endParaRPr lang="en-US"/>
        </a:p>
      </dgm:t>
    </dgm:pt>
    <dgm:pt modelId="{0E53F19D-829F-4B00-BDAE-36400B01030A}" type="sibTrans" cxnId="{3DC32C24-4BC9-4CA7-B2E2-96B76E9DC70B}">
      <dgm:prSet/>
      <dgm:spPr/>
      <dgm:t>
        <a:bodyPr/>
        <a:lstStyle/>
        <a:p>
          <a:endParaRPr lang="en-US"/>
        </a:p>
      </dgm:t>
    </dgm:pt>
    <dgm:pt modelId="{AF400C1E-0E03-4FE6-8F1F-DF379A332E0D}">
      <dgm:prSet phldrT="[Text]" custT="1"/>
      <dgm:spPr>
        <a:solidFill>
          <a:schemeClr val="accent4"/>
        </a:solidFill>
      </dgm:spPr>
      <dgm:t>
        <a:bodyPr/>
        <a:lstStyle/>
        <a:p>
          <a:r>
            <a:rPr lang="en-US" sz="1600"/>
            <a:t>Enter Metadata</a:t>
          </a:r>
        </a:p>
      </dgm:t>
    </dgm:pt>
    <dgm:pt modelId="{D2E8BA80-8683-427F-98CC-644C61AC77CC}" type="parTrans" cxnId="{594A5601-12A6-4517-83D1-35A3B05EE8BA}">
      <dgm:prSet/>
      <dgm:spPr/>
      <dgm:t>
        <a:bodyPr/>
        <a:lstStyle/>
        <a:p>
          <a:endParaRPr lang="en-US"/>
        </a:p>
      </dgm:t>
    </dgm:pt>
    <dgm:pt modelId="{F0882602-5A27-41ED-A9C6-4A9872EBF53B}" type="sibTrans" cxnId="{594A5601-12A6-4517-83D1-35A3B05EE8BA}">
      <dgm:prSet/>
      <dgm:spPr/>
      <dgm:t>
        <a:bodyPr/>
        <a:lstStyle/>
        <a:p>
          <a:endParaRPr lang="en-US"/>
        </a:p>
      </dgm:t>
    </dgm:pt>
    <dgm:pt modelId="{3571C935-3A6C-41A7-B9A6-E59735DDD72B}">
      <dgm:prSet custT="1"/>
      <dgm:spPr>
        <a:solidFill>
          <a:schemeClr val="accent4"/>
        </a:solidFill>
      </dgm:spPr>
      <dgm:t>
        <a:bodyPr/>
        <a:lstStyle/>
        <a:p>
          <a:r>
            <a:rPr lang="en-US" sz="1600"/>
            <a:t>Confirmation</a:t>
          </a:r>
        </a:p>
      </dgm:t>
    </dgm:pt>
    <dgm:pt modelId="{F2C8E435-E6CF-4104-BBA9-C9E1B9552608}" type="parTrans" cxnId="{AE14AB37-5C9C-41C0-A4BB-806217C45236}">
      <dgm:prSet/>
      <dgm:spPr/>
      <dgm:t>
        <a:bodyPr/>
        <a:lstStyle/>
        <a:p>
          <a:endParaRPr lang="en-US"/>
        </a:p>
      </dgm:t>
    </dgm:pt>
    <dgm:pt modelId="{8CC9DEFE-2A47-4244-80A8-EDE8A383FC24}" type="sibTrans" cxnId="{AE14AB37-5C9C-41C0-A4BB-806217C45236}">
      <dgm:prSet/>
      <dgm:spPr/>
      <dgm:t>
        <a:bodyPr/>
        <a:lstStyle/>
        <a:p>
          <a:endParaRPr lang="en-US"/>
        </a:p>
      </dgm:t>
    </dgm:pt>
    <dgm:pt modelId="{B5A9F458-6BC3-4B8E-A2A3-881C324F7DD3}">
      <dgm:prSet custT="1"/>
      <dgm:spPr>
        <a:solidFill>
          <a:schemeClr val="accent4"/>
        </a:solidFill>
      </dgm:spPr>
      <dgm:t>
        <a:bodyPr/>
        <a:lstStyle/>
        <a:p>
          <a:r>
            <a:rPr lang="en-US" sz="1600"/>
            <a:t>Next Steps</a:t>
          </a:r>
        </a:p>
      </dgm:t>
    </dgm:pt>
    <dgm:pt modelId="{3B679536-CB03-46DC-814F-699BE7CE3DCB}" type="parTrans" cxnId="{8BFB6A60-1CCA-45AA-9BE2-059CA66A9439}">
      <dgm:prSet/>
      <dgm:spPr/>
      <dgm:t>
        <a:bodyPr/>
        <a:lstStyle/>
        <a:p>
          <a:endParaRPr lang="en-US"/>
        </a:p>
      </dgm:t>
    </dgm:pt>
    <dgm:pt modelId="{CEC4F2CE-ED98-43C3-9E42-82F40620C4F7}" type="sibTrans" cxnId="{8BFB6A60-1CCA-45AA-9BE2-059CA66A9439}">
      <dgm:prSet/>
      <dgm:spPr/>
      <dgm:t>
        <a:bodyPr/>
        <a:lstStyle/>
        <a:p>
          <a:endParaRPr lang="en-US"/>
        </a:p>
      </dgm:t>
    </dgm:pt>
    <dgm:pt modelId="{20A5FC9B-9018-4287-95E9-EDBB4A9DD6BB}" type="pres">
      <dgm:prSet presAssocID="{A73D7751-431D-4D9F-9B4F-3814B56095F2}" presName="Name0" presStyleCnt="0">
        <dgm:presLayoutVars>
          <dgm:dir/>
          <dgm:animLvl val="lvl"/>
          <dgm:resizeHandles val="exact"/>
        </dgm:presLayoutVars>
      </dgm:prSet>
      <dgm:spPr/>
    </dgm:pt>
    <dgm:pt modelId="{06E6A278-D3AA-4844-8278-5FA6D2235D7E}" type="pres">
      <dgm:prSet presAssocID="{5D0ED68C-C535-4255-8A7E-B39D6D2D6E50}" presName="parTxOnly" presStyleLbl="node1" presStyleIdx="0" presStyleCnt="5">
        <dgm:presLayoutVars>
          <dgm:chMax val="0"/>
          <dgm:chPref val="0"/>
          <dgm:bulletEnabled val="1"/>
        </dgm:presLayoutVars>
      </dgm:prSet>
      <dgm:spPr/>
    </dgm:pt>
    <dgm:pt modelId="{CD272405-B983-44D9-93D2-54270199089F}" type="pres">
      <dgm:prSet presAssocID="{66886872-66C4-4F4E-BA07-928DD997FA11}" presName="parTxOnlySpace" presStyleCnt="0"/>
      <dgm:spPr/>
    </dgm:pt>
    <dgm:pt modelId="{5CB366D5-04DB-4243-AD09-AB65ACFB48D8}" type="pres">
      <dgm:prSet presAssocID="{146F74A7-A959-4B79-9834-4D7BB0B3F80F}" presName="parTxOnly" presStyleLbl="node1" presStyleIdx="1" presStyleCnt="5" custScaleX="115498">
        <dgm:presLayoutVars>
          <dgm:chMax val="0"/>
          <dgm:chPref val="0"/>
          <dgm:bulletEnabled val="1"/>
        </dgm:presLayoutVars>
      </dgm:prSet>
      <dgm:spPr/>
    </dgm:pt>
    <dgm:pt modelId="{8207EEBF-40B5-4C0A-BD28-70FF16F496F2}" type="pres">
      <dgm:prSet presAssocID="{0E53F19D-829F-4B00-BDAE-36400B01030A}" presName="parTxOnlySpace" presStyleCnt="0"/>
      <dgm:spPr/>
    </dgm:pt>
    <dgm:pt modelId="{5D19826D-05DA-471D-A2EE-58985A17B9CC}" type="pres">
      <dgm:prSet presAssocID="{AF400C1E-0E03-4FE6-8F1F-DF379A332E0D}" presName="parTxOnly" presStyleLbl="node1" presStyleIdx="2" presStyleCnt="5">
        <dgm:presLayoutVars>
          <dgm:chMax val="0"/>
          <dgm:chPref val="0"/>
          <dgm:bulletEnabled val="1"/>
        </dgm:presLayoutVars>
      </dgm:prSet>
      <dgm:spPr/>
    </dgm:pt>
    <dgm:pt modelId="{AFAA25E0-E8E9-4B2E-8025-08C8C72A9097}" type="pres">
      <dgm:prSet presAssocID="{F0882602-5A27-41ED-A9C6-4A9872EBF53B}" presName="parTxOnlySpace" presStyleCnt="0"/>
      <dgm:spPr/>
    </dgm:pt>
    <dgm:pt modelId="{0C27DF0B-E3A0-48FA-AD8C-ECA755980802}" type="pres">
      <dgm:prSet presAssocID="{3571C935-3A6C-41A7-B9A6-E59735DDD72B}" presName="parTxOnly" presStyleLbl="node1" presStyleIdx="3" presStyleCnt="5" custScaleX="127542">
        <dgm:presLayoutVars>
          <dgm:chMax val="0"/>
          <dgm:chPref val="0"/>
          <dgm:bulletEnabled val="1"/>
        </dgm:presLayoutVars>
      </dgm:prSet>
      <dgm:spPr/>
    </dgm:pt>
    <dgm:pt modelId="{345AFF87-6994-49EC-9C6F-859D41B15BE3}" type="pres">
      <dgm:prSet presAssocID="{8CC9DEFE-2A47-4244-80A8-EDE8A383FC24}" presName="parTxOnlySpace" presStyleCnt="0"/>
      <dgm:spPr/>
    </dgm:pt>
    <dgm:pt modelId="{1EA6004B-62E9-43B8-A9FD-164B28686B0F}" type="pres">
      <dgm:prSet presAssocID="{B5A9F458-6BC3-4B8E-A2A3-881C324F7DD3}" presName="parTxOnly" presStyleLbl="node1" presStyleIdx="4" presStyleCnt="5">
        <dgm:presLayoutVars>
          <dgm:chMax val="0"/>
          <dgm:chPref val="0"/>
          <dgm:bulletEnabled val="1"/>
        </dgm:presLayoutVars>
      </dgm:prSet>
      <dgm:spPr/>
    </dgm:pt>
  </dgm:ptLst>
  <dgm:cxnLst>
    <dgm:cxn modelId="{594A5601-12A6-4517-83D1-35A3B05EE8BA}" srcId="{A73D7751-431D-4D9F-9B4F-3814B56095F2}" destId="{AF400C1E-0E03-4FE6-8F1F-DF379A332E0D}" srcOrd="2" destOrd="0" parTransId="{D2E8BA80-8683-427F-98CC-644C61AC77CC}" sibTransId="{F0882602-5A27-41ED-A9C6-4A9872EBF53B}"/>
    <dgm:cxn modelId="{3DC32C24-4BC9-4CA7-B2E2-96B76E9DC70B}" srcId="{A73D7751-431D-4D9F-9B4F-3814B56095F2}" destId="{146F74A7-A959-4B79-9834-4D7BB0B3F80F}" srcOrd="1" destOrd="0" parTransId="{A8EE9980-282D-4258-9620-ED67E1C35F32}" sibTransId="{0E53F19D-829F-4B00-BDAE-36400B01030A}"/>
    <dgm:cxn modelId="{AE14AB37-5C9C-41C0-A4BB-806217C45236}" srcId="{A73D7751-431D-4D9F-9B4F-3814B56095F2}" destId="{3571C935-3A6C-41A7-B9A6-E59735DDD72B}" srcOrd="3" destOrd="0" parTransId="{F2C8E435-E6CF-4104-BBA9-C9E1B9552608}" sibTransId="{8CC9DEFE-2A47-4244-80A8-EDE8A383FC24}"/>
    <dgm:cxn modelId="{8BFB6A60-1CCA-45AA-9BE2-059CA66A9439}" srcId="{A73D7751-431D-4D9F-9B4F-3814B56095F2}" destId="{B5A9F458-6BC3-4B8E-A2A3-881C324F7DD3}" srcOrd="4" destOrd="0" parTransId="{3B679536-CB03-46DC-814F-699BE7CE3DCB}" sibTransId="{CEC4F2CE-ED98-43C3-9E42-82F40620C4F7}"/>
    <dgm:cxn modelId="{BA372B58-8067-4288-8371-A94305150929}" type="presOf" srcId="{A73D7751-431D-4D9F-9B4F-3814B56095F2}" destId="{20A5FC9B-9018-4287-95E9-EDBB4A9DD6BB}" srcOrd="0" destOrd="0" presId="urn:microsoft.com/office/officeart/2005/8/layout/chevron1"/>
    <dgm:cxn modelId="{91074981-269C-4159-850F-40D3AF938CFF}" type="presOf" srcId="{5D0ED68C-C535-4255-8A7E-B39D6D2D6E50}" destId="{06E6A278-D3AA-4844-8278-5FA6D2235D7E}" srcOrd="0" destOrd="0" presId="urn:microsoft.com/office/officeart/2005/8/layout/chevron1"/>
    <dgm:cxn modelId="{B17F019B-FF93-4961-A6D1-74775443056A}" type="presOf" srcId="{B5A9F458-6BC3-4B8E-A2A3-881C324F7DD3}" destId="{1EA6004B-62E9-43B8-A9FD-164B28686B0F}" srcOrd="0" destOrd="0" presId="urn:microsoft.com/office/officeart/2005/8/layout/chevron1"/>
    <dgm:cxn modelId="{387C13A5-E9BF-42E5-96D1-93B699D30F6E}" type="presOf" srcId="{146F74A7-A959-4B79-9834-4D7BB0B3F80F}" destId="{5CB366D5-04DB-4243-AD09-AB65ACFB48D8}" srcOrd="0" destOrd="0" presId="urn:microsoft.com/office/officeart/2005/8/layout/chevron1"/>
    <dgm:cxn modelId="{57DB42AC-5C7B-4968-A107-48D9816D5827}" type="presOf" srcId="{3571C935-3A6C-41A7-B9A6-E59735DDD72B}" destId="{0C27DF0B-E3A0-48FA-AD8C-ECA755980802}" srcOrd="0" destOrd="0" presId="urn:microsoft.com/office/officeart/2005/8/layout/chevron1"/>
    <dgm:cxn modelId="{DF3F49E9-41F7-47D5-9CF1-FBCE75ADBBC8}" type="presOf" srcId="{AF400C1E-0E03-4FE6-8F1F-DF379A332E0D}" destId="{5D19826D-05DA-471D-A2EE-58985A17B9CC}" srcOrd="0" destOrd="0" presId="urn:microsoft.com/office/officeart/2005/8/layout/chevron1"/>
    <dgm:cxn modelId="{248DDCED-0A76-4ADA-98C7-560F88695D1E}" srcId="{A73D7751-431D-4D9F-9B4F-3814B56095F2}" destId="{5D0ED68C-C535-4255-8A7E-B39D6D2D6E50}" srcOrd="0" destOrd="0" parTransId="{4DFD66C1-2B20-425C-B72B-7BBB13D4117F}" sibTransId="{66886872-66C4-4F4E-BA07-928DD997FA11}"/>
    <dgm:cxn modelId="{74520DA5-CBD4-4623-B98C-710653739939}" type="presParOf" srcId="{20A5FC9B-9018-4287-95E9-EDBB4A9DD6BB}" destId="{06E6A278-D3AA-4844-8278-5FA6D2235D7E}" srcOrd="0" destOrd="0" presId="urn:microsoft.com/office/officeart/2005/8/layout/chevron1"/>
    <dgm:cxn modelId="{433E4491-2135-43E7-BB06-821B6D2EA0A8}" type="presParOf" srcId="{20A5FC9B-9018-4287-95E9-EDBB4A9DD6BB}" destId="{CD272405-B983-44D9-93D2-54270199089F}" srcOrd="1" destOrd="0" presId="urn:microsoft.com/office/officeart/2005/8/layout/chevron1"/>
    <dgm:cxn modelId="{F24516B7-E2EA-4B25-A714-5F58DAFA08F0}" type="presParOf" srcId="{20A5FC9B-9018-4287-95E9-EDBB4A9DD6BB}" destId="{5CB366D5-04DB-4243-AD09-AB65ACFB48D8}" srcOrd="2" destOrd="0" presId="urn:microsoft.com/office/officeart/2005/8/layout/chevron1"/>
    <dgm:cxn modelId="{6AF7B64A-AE82-4B20-826D-16479F643455}" type="presParOf" srcId="{20A5FC9B-9018-4287-95E9-EDBB4A9DD6BB}" destId="{8207EEBF-40B5-4C0A-BD28-70FF16F496F2}" srcOrd="3" destOrd="0" presId="urn:microsoft.com/office/officeart/2005/8/layout/chevron1"/>
    <dgm:cxn modelId="{C649C3E5-5F55-4F1E-91AA-562628A39454}" type="presParOf" srcId="{20A5FC9B-9018-4287-95E9-EDBB4A9DD6BB}" destId="{5D19826D-05DA-471D-A2EE-58985A17B9CC}" srcOrd="4" destOrd="0" presId="urn:microsoft.com/office/officeart/2005/8/layout/chevron1"/>
    <dgm:cxn modelId="{815FB7FE-031A-410E-A8BA-884DD2FC64FB}" type="presParOf" srcId="{20A5FC9B-9018-4287-95E9-EDBB4A9DD6BB}" destId="{AFAA25E0-E8E9-4B2E-8025-08C8C72A9097}" srcOrd="5" destOrd="0" presId="urn:microsoft.com/office/officeart/2005/8/layout/chevron1"/>
    <dgm:cxn modelId="{B5265F22-3768-4ACF-AF92-7AA7736D7CEF}" type="presParOf" srcId="{20A5FC9B-9018-4287-95E9-EDBB4A9DD6BB}" destId="{0C27DF0B-E3A0-48FA-AD8C-ECA755980802}" srcOrd="6" destOrd="0" presId="urn:microsoft.com/office/officeart/2005/8/layout/chevron1"/>
    <dgm:cxn modelId="{1EEA755C-80D0-466B-B967-F5206FCBF40C}" type="presParOf" srcId="{20A5FC9B-9018-4287-95E9-EDBB4A9DD6BB}" destId="{345AFF87-6994-49EC-9C6F-859D41B15BE3}" srcOrd="7" destOrd="0" presId="urn:microsoft.com/office/officeart/2005/8/layout/chevron1"/>
    <dgm:cxn modelId="{BF364907-5B19-4CF6-A1BE-4E5127FF0C31}" type="presParOf" srcId="{20A5FC9B-9018-4287-95E9-EDBB4A9DD6BB}" destId="{1EA6004B-62E9-43B8-A9FD-164B28686B0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3D7751-431D-4D9F-9B4F-3814B56095F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D0ED68C-C535-4255-8A7E-B39D6D2D6E50}">
      <dgm:prSet phldrT="[Text]" custT="1"/>
      <dgm:spPr>
        <a:solidFill>
          <a:srgbClr val="609568"/>
        </a:solidFill>
      </dgm:spPr>
      <dgm:t>
        <a:bodyPr/>
        <a:lstStyle/>
        <a:p>
          <a:pPr marL="800100" indent="0"/>
          <a:r>
            <a:rPr lang="en-US" sz="2000"/>
            <a:t>Request</a:t>
          </a:r>
          <a:br>
            <a:rPr lang="en-US" sz="2400"/>
          </a:br>
          <a:r>
            <a:rPr lang="en-US" sz="1800" b="0" cap="none" spc="0">
              <a:ln w="0"/>
              <a:solidFill>
                <a:srgbClr val="D9D9D9"/>
              </a:solidFill>
              <a:effectLst>
                <a:outerShdw blurRad="38100" dist="25400" dir="5400000" algn="ctr" rotWithShape="0">
                  <a:srgbClr val="6E747A">
                    <a:alpha val="43000"/>
                  </a:srgbClr>
                </a:outerShdw>
              </a:effectLst>
            </a:rPr>
            <a:t>Section Editors assign reviewers based on expertise. </a:t>
          </a:r>
          <a:endParaRPr lang="en-US" sz="1800">
            <a:solidFill>
              <a:srgbClr val="D9D9D9"/>
            </a:solidFill>
          </a:endParaRPr>
        </a:p>
      </dgm:t>
    </dgm:pt>
    <dgm:pt modelId="{4DFD66C1-2B20-425C-B72B-7BBB13D4117F}" type="parTrans" cxnId="{248DDCED-0A76-4ADA-98C7-560F88695D1E}">
      <dgm:prSet/>
      <dgm:spPr/>
      <dgm:t>
        <a:bodyPr/>
        <a:lstStyle/>
        <a:p>
          <a:endParaRPr lang="en-US"/>
        </a:p>
      </dgm:t>
    </dgm:pt>
    <dgm:pt modelId="{66886872-66C4-4F4E-BA07-928DD997FA11}" type="sibTrans" cxnId="{248DDCED-0A76-4ADA-98C7-560F88695D1E}">
      <dgm:prSet/>
      <dgm:spPr>
        <a:solidFill>
          <a:srgbClr val="002A6F"/>
        </a:solidFill>
      </dgm:spPr>
      <dgm:t>
        <a:bodyPr/>
        <a:lstStyle/>
        <a:p>
          <a:endParaRPr lang="en-US"/>
        </a:p>
      </dgm:t>
    </dgm:pt>
    <dgm:pt modelId="{146F74A7-A959-4B79-9834-4D7BB0B3F80F}">
      <dgm:prSet phldrT="[Text]" custT="1"/>
      <dgm:spPr>
        <a:solidFill>
          <a:srgbClr val="609568"/>
        </a:solidFill>
      </dgm:spPr>
      <dgm:t>
        <a:bodyPr/>
        <a:lstStyle/>
        <a:p>
          <a:pPr marL="800100" indent="0"/>
          <a:r>
            <a:rPr lang="en-US" sz="2000"/>
            <a:t>Guidelines </a:t>
          </a:r>
          <a:br>
            <a:rPr lang="en-US" sz="1700"/>
          </a:br>
          <a:r>
            <a:rPr lang="en-US" sz="1800" b="0" cap="none" spc="0">
              <a:ln w="0"/>
              <a:solidFill>
                <a:srgbClr val="D9D9D9"/>
              </a:solidFill>
              <a:effectLst>
                <a:outerShdw blurRad="38100" dist="25400" dir="5400000" algn="ctr" rotWithShape="0">
                  <a:srgbClr val="6E747A">
                    <a:alpha val="43000"/>
                  </a:srgbClr>
                </a:outerShdw>
              </a:effectLst>
            </a:rPr>
            <a:t>Reviewers receive clear instructions and criteria. *Review Report* can be used as well. </a:t>
          </a:r>
          <a:endParaRPr lang="en-US" sz="1800">
            <a:solidFill>
              <a:srgbClr val="D9D9D9"/>
            </a:solidFill>
          </a:endParaRPr>
        </a:p>
      </dgm:t>
    </dgm:pt>
    <dgm:pt modelId="{A8EE9980-282D-4258-9620-ED67E1C35F32}" type="parTrans" cxnId="{3DC32C24-4BC9-4CA7-B2E2-96B76E9DC70B}">
      <dgm:prSet/>
      <dgm:spPr/>
      <dgm:t>
        <a:bodyPr/>
        <a:lstStyle/>
        <a:p>
          <a:endParaRPr lang="en-US"/>
        </a:p>
      </dgm:t>
    </dgm:pt>
    <dgm:pt modelId="{0E53F19D-829F-4B00-BDAE-36400B01030A}" type="sibTrans" cxnId="{3DC32C24-4BC9-4CA7-B2E2-96B76E9DC70B}">
      <dgm:prSet/>
      <dgm:spPr>
        <a:solidFill>
          <a:srgbClr val="002A6F">
            <a:alpha val="90000"/>
          </a:srgbClr>
        </a:solidFill>
      </dgm:spPr>
      <dgm:t>
        <a:bodyPr/>
        <a:lstStyle/>
        <a:p>
          <a:endParaRPr lang="en-US"/>
        </a:p>
      </dgm:t>
    </dgm:pt>
    <dgm:pt modelId="{AF400C1E-0E03-4FE6-8F1F-DF379A332E0D}">
      <dgm:prSet phldrT="[Text]" custT="1"/>
      <dgm:spPr>
        <a:solidFill>
          <a:srgbClr val="609568"/>
        </a:solidFill>
      </dgm:spPr>
      <dgm:t>
        <a:bodyPr/>
        <a:lstStyle/>
        <a:p>
          <a:pPr marL="1371600" indent="0" defTabSz="914400"/>
          <a:r>
            <a:rPr lang="en-US" sz="2000"/>
            <a:t>Download and Review</a:t>
          </a:r>
          <a:br>
            <a:rPr lang="en-US" sz="1900"/>
          </a:br>
          <a:r>
            <a:rPr lang="en-US" sz="1800" b="0" cap="none" spc="0">
              <a:ln w="0"/>
              <a:solidFill>
                <a:srgbClr val="D9D9D9"/>
              </a:solidFill>
              <a:effectLst>
                <a:outerShdw blurRad="38100" dist="25400" dir="5400000" algn="ctr" rotWithShape="0">
                  <a:srgbClr val="6E747A">
                    <a:alpha val="43000"/>
                  </a:srgbClr>
                </a:outerShdw>
              </a:effectLst>
            </a:rPr>
            <a:t>Reviewers access manuscript, assess quality, and provide feedback.</a:t>
          </a:r>
          <a:endParaRPr lang="en-US" sz="1800">
            <a:solidFill>
              <a:srgbClr val="D9D9D9"/>
            </a:solidFill>
          </a:endParaRPr>
        </a:p>
      </dgm:t>
    </dgm:pt>
    <dgm:pt modelId="{D2E8BA80-8683-427F-98CC-644C61AC77CC}" type="parTrans" cxnId="{594A5601-12A6-4517-83D1-35A3B05EE8BA}">
      <dgm:prSet/>
      <dgm:spPr/>
      <dgm:t>
        <a:bodyPr/>
        <a:lstStyle/>
        <a:p>
          <a:endParaRPr lang="en-US"/>
        </a:p>
      </dgm:t>
    </dgm:pt>
    <dgm:pt modelId="{F0882602-5A27-41ED-A9C6-4A9872EBF53B}" type="sibTrans" cxnId="{594A5601-12A6-4517-83D1-35A3B05EE8BA}">
      <dgm:prSet/>
      <dgm:spPr>
        <a:solidFill>
          <a:srgbClr val="002A6F">
            <a:alpha val="90000"/>
          </a:srgbClr>
        </a:solidFill>
      </dgm:spPr>
      <dgm:t>
        <a:bodyPr/>
        <a:lstStyle/>
        <a:p>
          <a:endParaRPr lang="en-US"/>
        </a:p>
      </dgm:t>
    </dgm:pt>
    <dgm:pt modelId="{3571C935-3A6C-41A7-B9A6-E59735DDD72B}">
      <dgm:prSet custT="1"/>
      <dgm:spPr>
        <a:solidFill>
          <a:srgbClr val="609568"/>
        </a:solidFill>
      </dgm:spPr>
      <dgm:t>
        <a:bodyPr/>
        <a:lstStyle/>
        <a:p>
          <a:pPr marL="857250" indent="0" defTabSz="2076450">
            <a:tabLst/>
          </a:pPr>
          <a:r>
            <a:rPr lang="en-US" sz="2000"/>
            <a:t>Completion</a:t>
          </a:r>
          <a:br>
            <a:rPr lang="en-US" sz="1700"/>
          </a:br>
          <a:r>
            <a:rPr lang="en-US" sz="1600" b="0" cap="none" spc="0">
              <a:ln w="0"/>
              <a:solidFill>
                <a:srgbClr val="D9D9D9"/>
              </a:solidFill>
              <a:effectLst>
                <a:outerShdw blurRad="38100" dist="25400" dir="5400000" algn="ctr" rotWithShape="0">
                  <a:srgbClr val="6E747A">
                    <a:alpha val="43000"/>
                  </a:srgbClr>
                </a:outerShdw>
              </a:effectLst>
            </a:rPr>
            <a:t>Reviewers submit their evaluations and manuscript revisions to send Section editor (OJS discussion or in uploaded Review Report) </a:t>
          </a:r>
          <a:endParaRPr lang="en-US" sz="1600">
            <a:solidFill>
              <a:srgbClr val="D9D9D9"/>
            </a:solidFill>
          </a:endParaRPr>
        </a:p>
      </dgm:t>
    </dgm:pt>
    <dgm:pt modelId="{F2C8E435-E6CF-4104-BBA9-C9E1B9552608}" type="parTrans" cxnId="{AE14AB37-5C9C-41C0-A4BB-806217C45236}">
      <dgm:prSet/>
      <dgm:spPr/>
      <dgm:t>
        <a:bodyPr/>
        <a:lstStyle/>
        <a:p>
          <a:endParaRPr lang="en-US"/>
        </a:p>
      </dgm:t>
    </dgm:pt>
    <dgm:pt modelId="{8CC9DEFE-2A47-4244-80A8-EDE8A383FC24}" type="sibTrans" cxnId="{AE14AB37-5C9C-41C0-A4BB-806217C45236}">
      <dgm:prSet/>
      <dgm:spPr/>
      <dgm:t>
        <a:bodyPr/>
        <a:lstStyle/>
        <a:p>
          <a:endParaRPr lang="en-US"/>
        </a:p>
      </dgm:t>
    </dgm:pt>
    <dgm:pt modelId="{C99DDEFA-C5D7-4ECB-9726-94D065D0197E}" type="pres">
      <dgm:prSet presAssocID="{A73D7751-431D-4D9F-9B4F-3814B56095F2}" presName="outerComposite" presStyleCnt="0">
        <dgm:presLayoutVars>
          <dgm:chMax val="5"/>
          <dgm:dir/>
          <dgm:resizeHandles val="exact"/>
        </dgm:presLayoutVars>
      </dgm:prSet>
      <dgm:spPr/>
    </dgm:pt>
    <dgm:pt modelId="{14C36C9B-B8E8-42E8-A7F6-DFB0075F3C2F}" type="pres">
      <dgm:prSet presAssocID="{A73D7751-431D-4D9F-9B4F-3814B56095F2}" presName="dummyMaxCanvas" presStyleCnt="0">
        <dgm:presLayoutVars/>
      </dgm:prSet>
      <dgm:spPr/>
    </dgm:pt>
    <dgm:pt modelId="{AE14018A-7026-43F1-8374-391F2A18E7C5}" type="pres">
      <dgm:prSet presAssocID="{A73D7751-431D-4D9F-9B4F-3814B56095F2}" presName="FourNodes_1" presStyleLbl="node1" presStyleIdx="0" presStyleCnt="4" custScaleX="93414" custLinFactNeighborX="-2668" custLinFactNeighborY="513">
        <dgm:presLayoutVars>
          <dgm:bulletEnabled val="1"/>
        </dgm:presLayoutVars>
      </dgm:prSet>
      <dgm:spPr/>
    </dgm:pt>
    <dgm:pt modelId="{A7131DBD-D56C-4ABE-AEF8-A8EBD76E527B}" type="pres">
      <dgm:prSet presAssocID="{A73D7751-431D-4D9F-9B4F-3814B56095F2}" presName="FourNodes_2" presStyleLbl="node1" presStyleIdx="1" presStyleCnt="4" custScaleX="93414" custLinFactNeighborX="-2625" custLinFactNeighborY="-2281">
        <dgm:presLayoutVars>
          <dgm:bulletEnabled val="1"/>
        </dgm:presLayoutVars>
      </dgm:prSet>
      <dgm:spPr/>
    </dgm:pt>
    <dgm:pt modelId="{E382D07D-E2B6-4258-A8A6-93DB6558ABFD}" type="pres">
      <dgm:prSet presAssocID="{A73D7751-431D-4D9F-9B4F-3814B56095F2}" presName="FourNodes_3" presStyleLbl="node1" presStyleIdx="2" presStyleCnt="4" custScaleX="93414" custLinFactNeighborX="-2875">
        <dgm:presLayoutVars>
          <dgm:bulletEnabled val="1"/>
        </dgm:presLayoutVars>
      </dgm:prSet>
      <dgm:spPr/>
    </dgm:pt>
    <dgm:pt modelId="{93255050-F839-47B0-AFFC-34EE8282DF23}" type="pres">
      <dgm:prSet presAssocID="{A73D7751-431D-4D9F-9B4F-3814B56095F2}" presName="FourNodes_4" presStyleLbl="node1" presStyleIdx="3" presStyleCnt="4">
        <dgm:presLayoutVars>
          <dgm:bulletEnabled val="1"/>
        </dgm:presLayoutVars>
      </dgm:prSet>
      <dgm:spPr/>
    </dgm:pt>
    <dgm:pt modelId="{87EEB900-7282-4F75-BC83-6290A21807A0}" type="pres">
      <dgm:prSet presAssocID="{A73D7751-431D-4D9F-9B4F-3814B56095F2}" presName="FourConn_1-2" presStyleLbl="fgAccFollowNode1" presStyleIdx="0" presStyleCnt="3" custLinFactNeighborX="-83284">
        <dgm:presLayoutVars>
          <dgm:bulletEnabled val="1"/>
        </dgm:presLayoutVars>
      </dgm:prSet>
      <dgm:spPr/>
    </dgm:pt>
    <dgm:pt modelId="{D5E19CD6-E058-4446-AB16-6075E048AF17}" type="pres">
      <dgm:prSet presAssocID="{A73D7751-431D-4D9F-9B4F-3814B56095F2}" presName="FourConn_2-3" presStyleLbl="fgAccFollowNode1" presStyleIdx="1" presStyleCnt="3" custLinFactNeighborX="-81552">
        <dgm:presLayoutVars>
          <dgm:bulletEnabled val="1"/>
        </dgm:presLayoutVars>
      </dgm:prSet>
      <dgm:spPr/>
    </dgm:pt>
    <dgm:pt modelId="{CCD16D05-BFFE-4562-A8FC-A0322D077A6B}" type="pres">
      <dgm:prSet presAssocID="{A73D7751-431D-4D9F-9B4F-3814B56095F2}" presName="FourConn_3-4" presStyleLbl="fgAccFollowNode1" presStyleIdx="2" presStyleCnt="3" custLinFactNeighborX="-86649">
        <dgm:presLayoutVars>
          <dgm:bulletEnabled val="1"/>
        </dgm:presLayoutVars>
      </dgm:prSet>
      <dgm:spPr/>
    </dgm:pt>
    <dgm:pt modelId="{7DABB989-29C6-45D2-895F-92B0601C0A35}" type="pres">
      <dgm:prSet presAssocID="{A73D7751-431D-4D9F-9B4F-3814B56095F2}" presName="FourNodes_1_text" presStyleLbl="node1" presStyleIdx="3" presStyleCnt="4">
        <dgm:presLayoutVars>
          <dgm:bulletEnabled val="1"/>
        </dgm:presLayoutVars>
      </dgm:prSet>
      <dgm:spPr/>
    </dgm:pt>
    <dgm:pt modelId="{7F753A55-9F99-4114-928E-F42E857E518F}" type="pres">
      <dgm:prSet presAssocID="{A73D7751-431D-4D9F-9B4F-3814B56095F2}" presName="FourNodes_2_text" presStyleLbl="node1" presStyleIdx="3" presStyleCnt="4">
        <dgm:presLayoutVars>
          <dgm:bulletEnabled val="1"/>
        </dgm:presLayoutVars>
      </dgm:prSet>
      <dgm:spPr/>
    </dgm:pt>
    <dgm:pt modelId="{8B74E083-BD97-4BD9-BC4A-B945ED724B3E}" type="pres">
      <dgm:prSet presAssocID="{A73D7751-431D-4D9F-9B4F-3814B56095F2}" presName="FourNodes_3_text" presStyleLbl="node1" presStyleIdx="3" presStyleCnt="4">
        <dgm:presLayoutVars>
          <dgm:bulletEnabled val="1"/>
        </dgm:presLayoutVars>
      </dgm:prSet>
      <dgm:spPr/>
    </dgm:pt>
    <dgm:pt modelId="{5183D690-228C-4CA3-A1FD-9FA3ECE56049}" type="pres">
      <dgm:prSet presAssocID="{A73D7751-431D-4D9F-9B4F-3814B56095F2}" presName="FourNodes_4_text" presStyleLbl="node1" presStyleIdx="3" presStyleCnt="4">
        <dgm:presLayoutVars>
          <dgm:bulletEnabled val="1"/>
        </dgm:presLayoutVars>
      </dgm:prSet>
      <dgm:spPr/>
    </dgm:pt>
  </dgm:ptLst>
  <dgm:cxnLst>
    <dgm:cxn modelId="{594A5601-12A6-4517-83D1-35A3B05EE8BA}" srcId="{A73D7751-431D-4D9F-9B4F-3814B56095F2}" destId="{AF400C1E-0E03-4FE6-8F1F-DF379A332E0D}" srcOrd="2" destOrd="0" parTransId="{D2E8BA80-8683-427F-98CC-644C61AC77CC}" sibTransId="{F0882602-5A27-41ED-A9C6-4A9872EBF53B}"/>
    <dgm:cxn modelId="{4A827919-A005-4332-8672-7E3A74120FF8}" type="presOf" srcId="{3571C935-3A6C-41A7-B9A6-E59735DDD72B}" destId="{93255050-F839-47B0-AFFC-34EE8282DF23}" srcOrd="0" destOrd="0" presId="urn:microsoft.com/office/officeart/2005/8/layout/vProcess5"/>
    <dgm:cxn modelId="{AFF2061A-82A4-4B42-BEF2-51CC24D27DA3}" type="presOf" srcId="{F0882602-5A27-41ED-A9C6-4A9872EBF53B}" destId="{CCD16D05-BFFE-4562-A8FC-A0322D077A6B}" srcOrd="0" destOrd="0" presId="urn:microsoft.com/office/officeart/2005/8/layout/vProcess5"/>
    <dgm:cxn modelId="{8230E61C-E87F-4DA2-B113-C9C91302DEF5}" type="presOf" srcId="{5D0ED68C-C535-4255-8A7E-B39D6D2D6E50}" destId="{AE14018A-7026-43F1-8374-391F2A18E7C5}" srcOrd="0" destOrd="0" presId="urn:microsoft.com/office/officeart/2005/8/layout/vProcess5"/>
    <dgm:cxn modelId="{7E133020-0589-439C-B4C5-E667597A837A}" type="presOf" srcId="{5D0ED68C-C535-4255-8A7E-B39D6D2D6E50}" destId="{7DABB989-29C6-45D2-895F-92B0601C0A35}" srcOrd="1" destOrd="0" presId="urn:microsoft.com/office/officeart/2005/8/layout/vProcess5"/>
    <dgm:cxn modelId="{AB4D6822-5003-45C0-90EF-7E6771BFB904}" type="presOf" srcId="{146F74A7-A959-4B79-9834-4D7BB0B3F80F}" destId="{7F753A55-9F99-4114-928E-F42E857E518F}" srcOrd="1" destOrd="0" presId="urn:microsoft.com/office/officeart/2005/8/layout/vProcess5"/>
    <dgm:cxn modelId="{3DC32C24-4BC9-4CA7-B2E2-96B76E9DC70B}" srcId="{A73D7751-431D-4D9F-9B4F-3814B56095F2}" destId="{146F74A7-A959-4B79-9834-4D7BB0B3F80F}" srcOrd="1" destOrd="0" parTransId="{A8EE9980-282D-4258-9620-ED67E1C35F32}" sibTransId="{0E53F19D-829F-4B00-BDAE-36400B01030A}"/>
    <dgm:cxn modelId="{AE14AB37-5C9C-41C0-A4BB-806217C45236}" srcId="{A73D7751-431D-4D9F-9B4F-3814B56095F2}" destId="{3571C935-3A6C-41A7-B9A6-E59735DDD72B}" srcOrd="3" destOrd="0" parTransId="{F2C8E435-E6CF-4104-BBA9-C9E1B9552608}" sibTransId="{8CC9DEFE-2A47-4244-80A8-EDE8A383FC24}"/>
    <dgm:cxn modelId="{BFCBA75C-047F-4B78-B1CB-9C112B184890}" type="presOf" srcId="{AF400C1E-0E03-4FE6-8F1F-DF379A332E0D}" destId="{8B74E083-BD97-4BD9-BC4A-B945ED724B3E}" srcOrd="1" destOrd="0" presId="urn:microsoft.com/office/officeart/2005/8/layout/vProcess5"/>
    <dgm:cxn modelId="{B0482C74-FBB1-4B16-BF9B-342F3AFAD910}" type="presOf" srcId="{66886872-66C4-4F4E-BA07-928DD997FA11}" destId="{87EEB900-7282-4F75-BC83-6290A21807A0}" srcOrd="0" destOrd="0" presId="urn:microsoft.com/office/officeart/2005/8/layout/vProcess5"/>
    <dgm:cxn modelId="{0BAA369E-EB5B-4CA2-B4B2-1BDBE2D2B14C}" type="presOf" srcId="{AF400C1E-0E03-4FE6-8F1F-DF379A332E0D}" destId="{E382D07D-E2B6-4258-A8A6-93DB6558ABFD}" srcOrd="0" destOrd="0" presId="urn:microsoft.com/office/officeart/2005/8/layout/vProcess5"/>
    <dgm:cxn modelId="{A9CB2DB3-B88D-4B5E-8B23-64D975FD8DB9}" type="presOf" srcId="{3571C935-3A6C-41A7-B9A6-E59735DDD72B}" destId="{5183D690-228C-4CA3-A1FD-9FA3ECE56049}" srcOrd="1" destOrd="0" presId="urn:microsoft.com/office/officeart/2005/8/layout/vProcess5"/>
    <dgm:cxn modelId="{E7A177C2-54B3-4DB6-90D8-A881E5EE3C85}" type="presOf" srcId="{A73D7751-431D-4D9F-9B4F-3814B56095F2}" destId="{C99DDEFA-C5D7-4ECB-9726-94D065D0197E}" srcOrd="0" destOrd="0" presId="urn:microsoft.com/office/officeart/2005/8/layout/vProcess5"/>
    <dgm:cxn modelId="{7C8B5DC8-5E51-45C3-BAC4-C126D7C1BB6A}" type="presOf" srcId="{146F74A7-A959-4B79-9834-4D7BB0B3F80F}" destId="{A7131DBD-D56C-4ABE-AEF8-A8EBD76E527B}" srcOrd="0" destOrd="0" presId="urn:microsoft.com/office/officeart/2005/8/layout/vProcess5"/>
    <dgm:cxn modelId="{248DDCED-0A76-4ADA-98C7-560F88695D1E}" srcId="{A73D7751-431D-4D9F-9B4F-3814B56095F2}" destId="{5D0ED68C-C535-4255-8A7E-B39D6D2D6E50}" srcOrd="0" destOrd="0" parTransId="{4DFD66C1-2B20-425C-B72B-7BBB13D4117F}" sibTransId="{66886872-66C4-4F4E-BA07-928DD997FA11}"/>
    <dgm:cxn modelId="{FC61F7F3-B099-471F-8AC6-1D12AAE73DDA}" type="presOf" srcId="{0E53F19D-829F-4B00-BDAE-36400B01030A}" destId="{D5E19CD6-E058-4446-AB16-6075E048AF17}" srcOrd="0" destOrd="0" presId="urn:microsoft.com/office/officeart/2005/8/layout/vProcess5"/>
    <dgm:cxn modelId="{D7DF97F9-43BB-4E1C-B967-428428B9DE5C}" type="presParOf" srcId="{C99DDEFA-C5D7-4ECB-9726-94D065D0197E}" destId="{14C36C9B-B8E8-42E8-A7F6-DFB0075F3C2F}" srcOrd="0" destOrd="0" presId="urn:microsoft.com/office/officeart/2005/8/layout/vProcess5"/>
    <dgm:cxn modelId="{E48A790E-DED3-463C-BDCC-89631E9397EA}" type="presParOf" srcId="{C99DDEFA-C5D7-4ECB-9726-94D065D0197E}" destId="{AE14018A-7026-43F1-8374-391F2A18E7C5}" srcOrd="1" destOrd="0" presId="urn:microsoft.com/office/officeart/2005/8/layout/vProcess5"/>
    <dgm:cxn modelId="{F6C0101E-5A77-4248-9734-8D4C89143B00}" type="presParOf" srcId="{C99DDEFA-C5D7-4ECB-9726-94D065D0197E}" destId="{A7131DBD-D56C-4ABE-AEF8-A8EBD76E527B}" srcOrd="2" destOrd="0" presId="urn:microsoft.com/office/officeart/2005/8/layout/vProcess5"/>
    <dgm:cxn modelId="{DE548417-6AB9-488F-9AA0-7A81CC09D290}" type="presParOf" srcId="{C99DDEFA-C5D7-4ECB-9726-94D065D0197E}" destId="{E382D07D-E2B6-4258-A8A6-93DB6558ABFD}" srcOrd="3" destOrd="0" presId="urn:microsoft.com/office/officeart/2005/8/layout/vProcess5"/>
    <dgm:cxn modelId="{4BE63387-6E28-447F-9A60-6BC8DF0FB4BB}" type="presParOf" srcId="{C99DDEFA-C5D7-4ECB-9726-94D065D0197E}" destId="{93255050-F839-47B0-AFFC-34EE8282DF23}" srcOrd="4" destOrd="0" presId="urn:microsoft.com/office/officeart/2005/8/layout/vProcess5"/>
    <dgm:cxn modelId="{5BFC8B53-DEC1-441D-9BF0-DF4542EB78CB}" type="presParOf" srcId="{C99DDEFA-C5D7-4ECB-9726-94D065D0197E}" destId="{87EEB900-7282-4F75-BC83-6290A21807A0}" srcOrd="5" destOrd="0" presId="urn:microsoft.com/office/officeart/2005/8/layout/vProcess5"/>
    <dgm:cxn modelId="{8C3D5406-F527-46AE-B98C-6407F648E179}" type="presParOf" srcId="{C99DDEFA-C5D7-4ECB-9726-94D065D0197E}" destId="{D5E19CD6-E058-4446-AB16-6075E048AF17}" srcOrd="6" destOrd="0" presId="urn:microsoft.com/office/officeart/2005/8/layout/vProcess5"/>
    <dgm:cxn modelId="{FCA467F8-C53F-475A-B18B-74FA13186D86}" type="presParOf" srcId="{C99DDEFA-C5D7-4ECB-9726-94D065D0197E}" destId="{CCD16D05-BFFE-4562-A8FC-A0322D077A6B}" srcOrd="7" destOrd="0" presId="urn:microsoft.com/office/officeart/2005/8/layout/vProcess5"/>
    <dgm:cxn modelId="{A852AFB8-8371-44FE-8585-CA7D1B73EC08}" type="presParOf" srcId="{C99DDEFA-C5D7-4ECB-9726-94D065D0197E}" destId="{7DABB989-29C6-45D2-895F-92B0601C0A35}" srcOrd="8" destOrd="0" presId="urn:microsoft.com/office/officeart/2005/8/layout/vProcess5"/>
    <dgm:cxn modelId="{AA023A6F-B0F4-4C88-A91A-463E3CB2A346}" type="presParOf" srcId="{C99DDEFA-C5D7-4ECB-9726-94D065D0197E}" destId="{7F753A55-9F99-4114-928E-F42E857E518F}" srcOrd="9" destOrd="0" presId="urn:microsoft.com/office/officeart/2005/8/layout/vProcess5"/>
    <dgm:cxn modelId="{11BD49A4-AC9F-4E6E-A240-2C1FCEBCD558}" type="presParOf" srcId="{C99DDEFA-C5D7-4ECB-9726-94D065D0197E}" destId="{8B74E083-BD97-4BD9-BC4A-B945ED724B3E}" srcOrd="10" destOrd="0" presId="urn:microsoft.com/office/officeart/2005/8/layout/vProcess5"/>
    <dgm:cxn modelId="{FAD3EF8E-4E33-4414-8416-F5A045E1F51B}" type="presParOf" srcId="{C99DDEFA-C5D7-4ECB-9726-94D065D0197E}" destId="{5183D690-228C-4CA3-A1FD-9FA3ECE5604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73D7751-431D-4D9F-9B4F-3814B56095F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D0ED68C-C535-4255-8A7E-B39D6D2D6E50}">
      <dgm:prSet phldrT="[Text]" custT="1"/>
      <dgm:spPr>
        <a:solidFill>
          <a:srgbClr val="927B92"/>
        </a:solidFill>
      </dgm:spPr>
      <dgm:t>
        <a:bodyPr/>
        <a:lstStyle/>
        <a:p>
          <a:r>
            <a:rPr lang="en-US" sz="1600"/>
            <a:t>Reviewer to Move Article to Copyediting Stage </a:t>
          </a:r>
        </a:p>
      </dgm:t>
    </dgm:pt>
    <dgm:pt modelId="{4DFD66C1-2B20-425C-B72B-7BBB13D4117F}" type="parTrans" cxnId="{248DDCED-0A76-4ADA-98C7-560F88695D1E}">
      <dgm:prSet/>
      <dgm:spPr/>
      <dgm:t>
        <a:bodyPr/>
        <a:lstStyle/>
        <a:p>
          <a:endParaRPr lang="en-US"/>
        </a:p>
      </dgm:t>
    </dgm:pt>
    <dgm:pt modelId="{66886872-66C4-4F4E-BA07-928DD997FA11}" type="sibTrans" cxnId="{248DDCED-0A76-4ADA-98C7-560F88695D1E}">
      <dgm:prSet/>
      <dgm:spPr/>
      <dgm:t>
        <a:bodyPr/>
        <a:lstStyle/>
        <a:p>
          <a:endParaRPr lang="en-US"/>
        </a:p>
      </dgm:t>
    </dgm:pt>
    <dgm:pt modelId="{146F74A7-A959-4B79-9834-4D7BB0B3F80F}">
      <dgm:prSet phldrT="[Text]" custT="1"/>
      <dgm:spPr>
        <a:solidFill>
          <a:srgbClr val="927B92"/>
        </a:solidFill>
      </dgm:spPr>
      <dgm:t>
        <a:bodyPr/>
        <a:lstStyle/>
        <a:p>
          <a:r>
            <a:rPr lang="en-US" sz="1600"/>
            <a:t>Copyedit Draft File</a:t>
          </a:r>
        </a:p>
      </dgm:t>
    </dgm:pt>
    <dgm:pt modelId="{A8EE9980-282D-4258-9620-ED67E1C35F32}" type="parTrans" cxnId="{3DC32C24-4BC9-4CA7-B2E2-96B76E9DC70B}">
      <dgm:prSet/>
      <dgm:spPr/>
      <dgm:t>
        <a:bodyPr/>
        <a:lstStyle/>
        <a:p>
          <a:endParaRPr lang="en-US"/>
        </a:p>
      </dgm:t>
    </dgm:pt>
    <dgm:pt modelId="{0E53F19D-829F-4B00-BDAE-36400B01030A}" type="sibTrans" cxnId="{3DC32C24-4BC9-4CA7-B2E2-96B76E9DC70B}">
      <dgm:prSet/>
      <dgm:spPr/>
      <dgm:t>
        <a:bodyPr/>
        <a:lstStyle/>
        <a:p>
          <a:endParaRPr lang="en-US"/>
        </a:p>
      </dgm:t>
    </dgm:pt>
    <dgm:pt modelId="{B5A9F458-6BC3-4B8E-A2A3-881C324F7DD3}">
      <dgm:prSet custT="1"/>
      <dgm:spPr>
        <a:solidFill>
          <a:srgbClr val="927B92"/>
        </a:solidFill>
      </dgm:spPr>
      <dgm:t>
        <a:bodyPr/>
        <a:lstStyle/>
        <a:p>
          <a:r>
            <a:rPr lang="en-US" sz="1600"/>
            <a:t>Send New Copyedited file to Production Stage</a:t>
          </a:r>
        </a:p>
      </dgm:t>
    </dgm:pt>
    <dgm:pt modelId="{3B679536-CB03-46DC-814F-699BE7CE3DCB}" type="parTrans" cxnId="{8BFB6A60-1CCA-45AA-9BE2-059CA66A9439}">
      <dgm:prSet/>
      <dgm:spPr/>
      <dgm:t>
        <a:bodyPr/>
        <a:lstStyle/>
        <a:p>
          <a:endParaRPr lang="en-US"/>
        </a:p>
      </dgm:t>
    </dgm:pt>
    <dgm:pt modelId="{CEC4F2CE-ED98-43C3-9E42-82F40620C4F7}" type="sibTrans" cxnId="{8BFB6A60-1CCA-45AA-9BE2-059CA66A9439}">
      <dgm:prSet/>
      <dgm:spPr/>
      <dgm:t>
        <a:bodyPr/>
        <a:lstStyle/>
        <a:p>
          <a:endParaRPr lang="en-US"/>
        </a:p>
      </dgm:t>
    </dgm:pt>
    <dgm:pt modelId="{F4389948-372A-4611-BE62-7E824CCF7CB2}">
      <dgm:prSet phldrT="[Text]" custT="1"/>
      <dgm:spPr>
        <a:solidFill>
          <a:srgbClr val="927B92"/>
        </a:solidFill>
      </dgm:spPr>
      <dgm:t>
        <a:bodyPr/>
        <a:lstStyle/>
        <a:p>
          <a:r>
            <a:rPr lang="en-US" sz="1600" b="0" i="0"/>
            <a:t>Consult with Author (Discussion window)</a:t>
          </a:r>
          <a:endParaRPr lang="en-US" sz="1600"/>
        </a:p>
      </dgm:t>
    </dgm:pt>
    <dgm:pt modelId="{37489732-2E44-48AE-93D9-F663E137929F}" type="parTrans" cxnId="{EFF91FC8-2C09-4FEA-AD21-6E8C44CD9CD3}">
      <dgm:prSet/>
      <dgm:spPr/>
      <dgm:t>
        <a:bodyPr/>
        <a:lstStyle/>
        <a:p>
          <a:endParaRPr lang="en-US"/>
        </a:p>
      </dgm:t>
    </dgm:pt>
    <dgm:pt modelId="{E6686055-8ED5-474F-8C62-125BF607DA7E}" type="sibTrans" cxnId="{EFF91FC8-2C09-4FEA-AD21-6E8C44CD9CD3}">
      <dgm:prSet/>
      <dgm:spPr/>
      <dgm:t>
        <a:bodyPr/>
        <a:lstStyle/>
        <a:p>
          <a:endParaRPr lang="en-US"/>
        </a:p>
      </dgm:t>
    </dgm:pt>
    <dgm:pt modelId="{20A5FC9B-9018-4287-95E9-EDBB4A9DD6BB}" type="pres">
      <dgm:prSet presAssocID="{A73D7751-431D-4D9F-9B4F-3814B56095F2}" presName="Name0" presStyleCnt="0">
        <dgm:presLayoutVars>
          <dgm:dir/>
          <dgm:animLvl val="lvl"/>
          <dgm:resizeHandles val="exact"/>
        </dgm:presLayoutVars>
      </dgm:prSet>
      <dgm:spPr/>
    </dgm:pt>
    <dgm:pt modelId="{06E6A278-D3AA-4844-8278-5FA6D2235D7E}" type="pres">
      <dgm:prSet presAssocID="{5D0ED68C-C535-4255-8A7E-B39D6D2D6E50}" presName="parTxOnly" presStyleLbl="node1" presStyleIdx="0" presStyleCnt="4">
        <dgm:presLayoutVars>
          <dgm:chMax val="0"/>
          <dgm:chPref val="0"/>
          <dgm:bulletEnabled val="1"/>
        </dgm:presLayoutVars>
      </dgm:prSet>
      <dgm:spPr/>
    </dgm:pt>
    <dgm:pt modelId="{CD272405-B983-44D9-93D2-54270199089F}" type="pres">
      <dgm:prSet presAssocID="{66886872-66C4-4F4E-BA07-928DD997FA11}" presName="parTxOnlySpace" presStyleCnt="0"/>
      <dgm:spPr/>
    </dgm:pt>
    <dgm:pt modelId="{5CB366D5-04DB-4243-AD09-AB65ACFB48D8}" type="pres">
      <dgm:prSet presAssocID="{146F74A7-A959-4B79-9834-4D7BB0B3F80F}" presName="parTxOnly" presStyleLbl="node1" presStyleIdx="1" presStyleCnt="4">
        <dgm:presLayoutVars>
          <dgm:chMax val="0"/>
          <dgm:chPref val="0"/>
          <dgm:bulletEnabled val="1"/>
        </dgm:presLayoutVars>
      </dgm:prSet>
      <dgm:spPr/>
    </dgm:pt>
    <dgm:pt modelId="{8207EEBF-40B5-4C0A-BD28-70FF16F496F2}" type="pres">
      <dgm:prSet presAssocID="{0E53F19D-829F-4B00-BDAE-36400B01030A}" presName="parTxOnlySpace" presStyleCnt="0"/>
      <dgm:spPr/>
    </dgm:pt>
    <dgm:pt modelId="{BAC55B05-7656-4979-B17E-605BFE6B28B9}" type="pres">
      <dgm:prSet presAssocID="{F4389948-372A-4611-BE62-7E824CCF7CB2}" presName="parTxOnly" presStyleLbl="node1" presStyleIdx="2" presStyleCnt="4">
        <dgm:presLayoutVars>
          <dgm:chMax val="0"/>
          <dgm:chPref val="0"/>
          <dgm:bulletEnabled val="1"/>
        </dgm:presLayoutVars>
      </dgm:prSet>
      <dgm:spPr/>
    </dgm:pt>
    <dgm:pt modelId="{057B894B-0C91-4157-8D41-55039C37FF7C}" type="pres">
      <dgm:prSet presAssocID="{E6686055-8ED5-474F-8C62-125BF607DA7E}" presName="parTxOnlySpace" presStyleCnt="0"/>
      <dgm:spPr/>
    </dgm:pt>
    <dgm:pt modelId="{1EA6004B-62E9-43B8-A9FD-164B28686B0F}" type="pres">
      <dgm:prSet presAssocID="{B5A9F458-6BC3-4B8E-A2A3-881C324F7DD3}" presName="parTxOnly" presStyleLbl="node1" presStyleIdx="3" presStyleCnt="4">
        <dgm:presLayoutVars>
          <dgm:chMax val="0"/>
          <dgm:chPref val="0"/>
          <dgm:bulletEnabled val="1"/>
        </dgm:presLayoutVars>
      </dgm:prSet>
      <dgm:spPr/>
    </dgm:pt>
  </dgm:ptLst>
  <dgm:cxnLst>
    <dgm:cxn modelId="{7D9B9604-08E4-4B61-911F-63A5926565A1}" type="presOf" srcId="{F4389948-372A-4611-BE62-7E824CCF7CB2}" destId="{BAC55B05-7656-4979-B17E-605BFE6B28B9}" srcOrd="0" destOrd="0" presId="urn:microsoft.com/office/officeart/2005/8/layout/chevron1"/>
    <dgm:cxn modelId="{3DC32C24-4BC9-4CA7-B2E2-96B76E9DC70B}" srcId="{A73D7751-431D-4D9F-9B4F-3814B56095F2}" destId="{146F74A7-A959-4B79-9834-4D7BB0B3F80F}" srcOrd="1" destOrd="0" parTransId="{A8EE9980-282D-4258-9620-ED67E1C35F32}" sibTransId="{0E53F19D-829F-4B00-BDAE-36400B01030A}"/>
    <dgm:cxn modelId="{8BFB6A60-1CCA-45AA-9BE2-059CA66A9439}" srcId="{A73D7751-431D-4D9F-9B4F-3814B56095F2}" destId="{B5A9F458-6BC3-4B8E-A2A3-881C324F7DD3}" srcOrd="3" destOrd="0" parTransId="{3B679536-CB03-46DC-814F-699BE7CE3DCB}" sibTransId="{CEC4F2CE-ED98-43C3-9E42-82F40620C4F7}"/>
    <dgm:cxn modelId="{BA372B58-8067-4288-8371-A94305150929}" type="presOf" srcId="{A73D7751-431D-4D9F-9B4F-3814B56095F2}" destId="{20A5FC9B-9018-4287-95E9-EDBB4A9DD6BB}" srcOrd="0" destOrd="0" presId="urn:microsoft.com/office/officeart/2005/8/layout/chevron1"/>
    <dgm:cxn modelId="{91074981-269C-4159-850F-40D3AF938CFF}" type="presOf" srcId="{5D0ED68C-C535-4255-8A7E-B39D6D2D6E50}" destId="{06E6A278-D3AA-4844-8278-5FA6D2235D7E}" srcOrd="0" destOrd="0" presId="urn:microsoft.com/office/officeart/2005/8/layout/chevron1"/>
    <dgm:cxn modelId="{B17F019B-FF93-4961-A6D1-74775443056A}" type="presOf" srcId="{B5A9F458-6BC3-4B8E-A2A3-881C324F7DD3}" destId="{1EA6004B-62E9-43B8-A9FD-164B28686B0F}" srcOrd="0" destOrd="0" presId="urn:microsoft.com/office/officeart/2005/8/layout/chevron1"/>
    <dgm:cxn modelId="{387C13A5-E9BF-42E5-96D1-93B699D30F6E}" type="presOf" srcId="{146F74A7-A959-4B79-9834-4D7BB0B3F80F}" destId="{5CB366D5-04DB-4243-AD09-AB65ACFB48D8}" srcOrd="0" destOrd="0" presId="urn:microsoft.com/office/officeart/2005/8/layout/chevron1"/>
    <dgm:cxn modelId="{EFF91FC8-2C09-4FEA-AD21-6E8C44CD9CD3}" srcId="{A73D7751-431D-4D9F-9B4F-3814B56095F2}" destId="{F4389948-372A-4611-BE62-7E824CCF7CB2}" srcOrd="2" destOrd="0" parTransId="{37489732-2E44-48AE-93D9-F663E137929F}" sibTransId="{E6686055-8ED5-474F-8C62-125BF607DA7E}"/>
    <dgm:cxn modelId="{248DDCED-0A76-4ADA-98C7-560F88695D1E}" srcId="{A73D7751-431D-4D9F-9B4F-3814B56095F2}" destId="{5D0ED68C-C535-4255-8A7E-B39D6D2D6E50}" srcOrd="0" destOrd="0" parTransId="{4DFD66C1-2B20-425C-B72B-7BBB13D4117F}" sibTransId="{66886872-66C4-4F4E-BA07-928DD997FA11}"/>
    <dgm:cxn modelId="{74520DA5-CBD4-4623-B98C-710653739939}" type="presParOf" srcId="{20A5FC9B-9018-4287-95E9-EDBB4A9DD6BB}" destId="{06E6A278-D3AA-4844-8278-5FA6D2235D7E}" srcOrd="0" destOrd="0" presId="urn:microsoft.com/office/officeart/2005/8/layout/chevron1"/>
    <dgm:cxn modelId="{433E4491-2135-43E7-BB06-821B6D2EA0A8}" type="presParOf" srcId="{20A5FC9B-9018-4287-95E9-EDBB4A9DD6BB}" destId="{CD272405-B983-44D9-93D2-54270199089F}" srcOrd="1" destOrd="0" presId="urn:microsoft.com/office/officeart/2005/8/layout/chevron1"/>
    <dgm:cxn modelId="{F24516B7-E2EA-4B25-A714-5F58DAFA08F0}" type="presParOf" srcId="{20A5FC9B-9018-4287-95E9-EDBB4A9DD6BB}" destId="{5CB366D5-04DB-4243-AD09-AB65ACFB48D8}" srcOrd="2" destOrd="0" presId="urn:microsoft.com/office/officeart/2005/8/layout/chevron1"/>
    <dgm:cxn modelId="{6AF7B64A-AE82-4B20-826D-16479F643455}" type="presParOf" srcId="{20A5FC9B-9018-4287-95E9-EDBB4A9DD6BB}" destId="{8207EEBF-40B5-4C0A-BD28-70FF16F496F2}" srcOrd="3" destOrd="0" presId="urn:microsoft.com/office/officeart/2005/8/layout/chevron1"/>
    <dgm:cxn modelId="{0A866270-9790-4D8A-ABC7-357D5C9A7B05}" type="presParOf" srcId="{20A5FC9B-9018-4287-95E9-EDBB4A9DD6BB}" destId="{BAC55B05-7656-4979-B17E-605BFE6B28B9}" srcOrd="4" destOrd="0" presId="urn:microsoft.com/office/officeart/2005/8/layout/chevron1"/>
    <dgm:cxn modelId="{357A7AC3-3809-460D-9D44-AD3D21EA7183}" type="presParOf" srcId="{20A5FC9B-9018-4287-95E9-EDBB4A9DD6BB}" destId="{057B894B-0C91-4157-8D41-55039C37FF7C}" srcOrd="5" destOrd="0" presId="urn:microsoft.com/office/officeart/2005/8/layout/chevron1"/>
    <dgm:cxn modelId="{BF364907-5B19-4CF6-A1BE-4E5127FF0C31}" type="presParOf" srcId="{20A5FC9B-9018-4287-95E9-EDBB4A9DD6BB}" destId="{1EA6004B-62E9-43B8-A9FD-164B28686B0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3D7751-431D-4D9F-9B4F-3814B56095F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D0ED68C-C535-4255-8A7E-B39D6D2D6E50}">
      <dgm:prSet phldrT="[Text]" custT="1"/>
      <dgm:spPr>
        <a:solidFill>
          <a:srgbClr val="918485"/>
        </a:solidFill>
      </dgm:spPr>
      <dgm:t>
        <a:bodyPr/>
        <a:lstStyle/>
        <a:p>
          <a:r>
            <a:rPr lang="en-US" sz="1600"/>
            <a:t>Production Editor Prepares Galleys</a:t>
          </a:r>
        </a:p>
      </dgm:t>
    </dgm:pt>
    <dgm:pt modelId="{4DFD66C1-2B20-425C-B72B-7BBB13D4117F}" type="parTrans" cxnId="{248DDCED-0A76-4ADA-98C7-560F88695D1E}">
      <dgm:prSet/>
      <dgm:spPr/>
      <dgm:t>
        <a:bodyPr/>
        <a:lstStyle/>
        <a:p>
          <a:endParaRPr lang="en-US"/>
        </a:p>
      </dgm:t>
    </dgm:pt>
    <dgm:pt modelId="{66886872-66C4-4F4E-BA07-928DD997FA11}" type="sibTrans" cxnId="{248DDCED-0A76-4ADA-98C7-560F88695D1E}">
      <dgm:prSet/>
      <dgm:spPr/>
      <dgm:t>
        <a:bodyPr/>
        <a:lstStyle/>
        <a:p>
          <a:endParaRPr lang="en-US"/>
        </a:p>
      </dgm:t>
    </dgm:pt>
    <dgm:pt modelId="{146F74A7-A959-4B79-9834-4D7BB0B3F80F}">
      <dgm:prSet phldrT="[Text]" custT="1"/>
      <dgm:spPr>
        <a:solidFill>
          <a:srgbClr val="918485"/>
        </a:solidFill>
      </dgm:spPr>
      <dgm:t>
        <a:bodyPr/>
        <a:lstStyle/>
        <a:p>
          <a:pPr marL="0" indent="0" defTabSz="1257300"/>
          <a:r>
            <a:rPr lang="en-US" sz="1400" b="0" i="0"/>
            <a:t>Consult Copyeditor &amp; Author (Discussion)</a:t>
          </a:r>
          <a:endParaRPr lang="en-US" sz="1400"/>
        </a:p>
      </dgm:t>
    </dgm:pt>
    <dgm:pt modelId="{A8EE9980-282D-4258-9620-ED67E1C35F32}" type="parTrans" cxnId="{3DC32C24-4BC9-4CA7-B2E2-96B76E9DC70B}">
      <dgm:prSet/>
      <dgm:spPr/>
      <dgm:t>
        <a:bodyPr/>
        <a:lstStyle/>
        <a:p>
          <a:endParaRPr lang="en-US"/>
        </a:p>
      </dgm:t>
    </dgm:pt>
    <dgm:pt modelId="{0E53F19D-829F-4B00-BDAE-36400B01030A}" type="sibTrans" cxnId="{3DC32C24-4BC9-4CA7-B2E2-96B76E9DC70B}">
      <dgm:prSet/>
      <dgm:spPr/>
      <dgm:t>
        <a:bodyPr/>
        <a:lstStyle/>
        <a:p>
          <a:endParaRPr lang="en-US"/>
        </a:p>
      </dgm:t>
    </dgm:pt>
    <dgm:pt modelId="{3571C935-3A6C-41A7-B9A6-E59735DDD72B}">
      <dgm:prSet/>
      <dgm:spPr>
        <a:solidFill>
          <a:srgbClr val="918485"/>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Metadata Updated</a:t>
          </a:r>
        </a:p>
      </dgm:t>
    </dgm:pt>
    <dgm:pt modelId="{F2C8E435-E6CF-4104-BBA9-C9E1B9552608}" type="parTrans" cxnId="{AE14AB37-5C9C-41C0-A4BB-806217C45236}">
      <dgm:prSet/>
      <dgm:spPr/>
      <dgm:t>
        <a:bodyPr/>
        <a:lstStyle/>
        <a:p>
          <a:endParaRPr lang="en-US"/>
        </a:p>
      </dgm:t>
    </dgm:pt>
    <dgm:pt modelId="{8CC9DEFE-2A47-4244-80A8-EDE8A383FC24}" type="sibTrans" cxnId="{AE14AB37-5C9C-41C0-A4BB-806217C45236}">
      <dgm:prSet/>
      <dgm:spPr/>
      <dgm:t>
        <a:bodyPr/>
        <a:lstStyle/>
        <a:p>
          <a:endParaRPr lang="en-US"/>
        </a:p>
      </dgm:t>
    </dgm:pt>
    <dgm:pt modelId="{B5A9F458-6BC3-4B8E-A2A3-881C324F7DD3}">
      <dgm:prSet/>
      <dgm:spPr>
        <a:solidFill>
          <a:srgbClr val="918485"/>
        </a:solidFill>
      </dgm:spPr>
      <dgm:t>
        <a:bodyPr/>
        <a:lstStyle/>
        <a:p>
          <a:r>
            <a:rPr lang="en-US"/>
            <a:t>Galleys uploaded to Publication Tab</a:t>
          </a:r>
        </a:p>
      </dgm:t>
    </dgm:pt>
    <dgm:pt modelId="{3B679536-CB03-46DC-814F-699BE7CE3DCB}" type="parTrans" cxnId="{8BFB6A60-1CCA-45AA-9BE2-059CA66A9439}">
      <dgm:prSet/>
      <dgm:spPr/>
      <dgm:t>
        <a:bodyPr/>
        <a:lstStyle/>
        <a:p>
          <a:endParaRPr lang="en-US"/>
        </a:p>
      </dgm:t>
    </dgm:pt>
    <dgm:pt modelId="{CEC4F2CE-ED98-43C3-9E42-82F40620C4F7}" type="sibTrans" cxnId="{8BFB6A60-1CCA-45AA-9BE2-059CA66A9439}">
      <dgm:prSet/>
      <dgm:spPr/>
      <dgm:t>
        <a:bodyPr/>
        <a:lstStyle/>
        <a:p>
          <a:endParaRPr lang="en-US"/>
        </a:p>
      </dgm:t>
    </dgm:pt>
    <dgm:pt modelId="{5FDA5368-7912-4B05-A8C1-348F4023DD93}">
      <dgm:prSet/>
      <dgm:spPr>
        <a:solidFill>
          <a:srgbClr val="918485"/>
        </a:solidFill>
      </dgm:spPr>
      <dgm:t>
        <a:bodyPr/>
        <a:lstStyle/>
        <a:p>
          <a:r>
            <a:rPr lang="en-US"/>
            <a:t>“Scheduled for Publication”</a:t>
          </a:r>
        </a:p>
      </dgm:t>
    </dgm:pt>
    <dgm:pt modelId="{E0A550B7-A564-479B-9045-2415D590AFA6}" type="parTrans" cxnId="{D740B0CB-D650-4537-A4B1-76B6B83E954C}">
      <dgm:prSet/>
      <dgm:spPr/>
      <dgm:t>
        <a:bodyPr/>
        <a:lstStyle/>
        <a:p>
          <a:endParaRPr lang="en-US"/>
        </a:p>
      </dgm:t>
    </dgm:pt>
    <dgm:pt modelId="{0D483BA4-7B0F-470D-BB2A-4E31D7EB3993}" type="sibTrans" cxnId="{D740B0CB-D650-4537-A4B1-76B6B83E954C}">
      <dgm:prSet/>
      <dgm:spPr/>
      <dgm:t>
        <a:bodyPr/>
        <a:lstStyle/>
        <a:p>
          <a:endParaRPr lang="en-US"/>
        </a:p>
      </dgm:t>
    </dgm:pt>
    <dgm:pt modelId="{20A5FC9B-9018-4287-95E9-EDBB4A9DD6BB}" type="pres">
      <dgm:prSet presAssocID="{A73D7751-431D-4D9F-9B4F-3814B56095F2}" presName="Name0" presStyleCnt="0">
        <dgm:presLayoutVars>
          <dgm:dir/>
          <dgm:animLvl val="lvl"/>
          <dgm:resizeHandles val="exact"/>
        </dgm:presLayoutVars>
      </dgm:prSet>
      <dgm:spPr/>
    </dgm:pt>
    <dgm:pt modelId="{06E6A278-D3AA-4844-8278-5FA6D2235D7E}" type="pres">
      <dgm:prSet presAssocID="{5D0ED68C-C535-4255-8A7E-B39D6D2D6E50}" presName="parTxOnly" presStyleLbl="node1" presStyleIdx="0" presStyleCnt="5">
        <dgm:presLayoutVars>
          <dgm:chMax val="0"/>
          <dgm:chPref val="0"/>
          <dgm:bulletEnabled val="1"/>
        </dgm:presLayoutVars>
      </dgm:prSet>
      <dgm:spPr/>
    </dgm:pt>
    <dgm:pt modelId="{CD272405-B983-44D9-93D2-54270199089F}" type="pres">
      <dgm:prSet presAssocID="{66886872-66C4-4F4E-BA07-928DD997FA11}" presName="parTxOnlySpace" presStyleCnt="0"/>
      <dgm:spPr/>
    </dgm:pt>
    <dgm:pt modelId="{5CB366D5-04DB-4243-AD09-AB65ACFB48D8}" type="pres">
      <dgm:prSet presAssocID="{146F74A7-A959-4B79-9834-4D7BB0B3F80F}" presName="parTxOnly" presStyleLbl="node1" presStyleIdx="1" presStyleCnt="5">
        <dgm:presLayoutVars>
          <dgm:chMax val="0"/>
          <dgm:chPref val="0"/>
          <dgm:bulletEnabled val="1"/>
        </dgm:presLayoutVars>
      </dgm:prSet>
      <dgm:spPr/>
    </dgm:pt>
    <dgm:pt modelId="{8207EEBF-40B5-4C0A-BD28-70FF16F496F2}" type="pres">
      <dgm:prSet presAssocID="{0E53F19D-829F-4B00-BDAE-36400B01030A}" presName="parTxOnlySpace" presStyleCnt="0"/>
      <dgm:spPr/>
    </dgm:pt>
    <dgm:pt modelId="{0C27DF0B-E3A0-48FA-AD8C-ECA755980802}" type="pres">
      <dgm:prSet presAssocID="{3571C935-3A6C-41A7-B9A6-E59735DDD72B}" presName="parTxOnly" presStyleLbl="node1" presStyleIdx="2" presStyleCnt="5">
        <dgm:presLayoutVars>
          <dgm:chMax val="0"/>
          <dgm:chPref val="0"/>
          <dgm:bulletEnabled val="1"/>
        </dgm:presLayoutVars>
      </dgm:prSet>
      <dgm:spPr/>
    </dgm:pt>
    <dgm:pt modelId="{345AFF87-6994-49EC-9C6F-859D41B15BE3}" type="pres">
      <dgm:prSet presAssocID="{8CC9DEFE-2A47-4244-80A8-EDE8A383FC24}" presName="parTxOnlySpace" presStyleCnt="0"/>
      <dgm:spPr/>
    </dgm:pt>
    <dgm:pt modelId="{1EA6004B-62E9-43B8-A9FD-164B28686B0F}" type="pres">
      <dgm:prSet presAssocID="{B5A9F458-6BC3-4B8E-A2A3-881C324F7DD3}" presName="parTxOnly" presStyleLbl="node1" presStyleIdx="3" presStyleCnt="5">
        <dgm:presLayoutVars>
          <dgm:chMax val="0"/>
          <dgm:chPref val="0"/>
          <dgm:bulletEnabled val="1"/>
        </dgm:presLayoutVars>
      </dgm:prSet>
      <dgm:spPr/>
    </dgm:pt>
    <dgm:pt modelId="{0D85E555-A186-4A21-9892-2CE473590039}" type="pres">
      <dgm:prSet presAssocID="{CEC4F2CE-ED98-43C3-9E42-82F40620C4F7}" presName="parTxOnlySpace" presStyleCnt="0"/>
      <dgm:spPr/>
    </dgm:pt>
    <dgm:pt modelId="{860E3694-71ED-4964-9A36-F574C766AAC2}" type="pres">
      <dgm:prSet presAssocID="{5FDA5368-7912-4B05-A8C1-348F4023DD93}" presName="parTxOnly" presStyleLbl="node1" presStyleIdx="4" presStyleCnt="5">
        <dgm:presLayoutVars>
          <dgm:chMax val="0"/>
          <dgm:chPref val="0"/>
          <dgm:bulletEnabled val="1"/>
        </dgm:presLayoutVars>
      </dgm:prSet>
      <dgm:spPr/>
    </dgm:pt>
  </dgm:ptLst>
  <dgm:cxnLst>
    <dgm:cxn modelId="{3DC32C24-4BC9-4CA7-B2E2-96B76E9DC70B}" srcId="{A73D7751-431D-4D9F-9B4F-3814B56095F2}" destId="{146F74A7-A959-4B79-9834-4D7BB0B3F80F}" srcOrd="1" destOrd="0" parTransId="{A8EE9980-282D-4258-9620-ED67E1C35F32}" sibTransId="{0E53F19D-829F-4B00-BDAE-36400B01030A}"/>
    <dgm:cxn modelId="{AE14AB37-5C9C-41C0-A4BB-806217C45236}" srcId="{A73D7751-431D-4D9F-9B4F-3814B56095F2}" destId="{3571C935-3A6C-41A7-B9A6-E59735DDD72B}" srcOrd="2" destOrd="0" parTransId="{F2C8E435-E6CF-4104-BBA9-C9E1B9552608}" sibTransId="{8CC9DEFE-2A47-4244-80A8-EDE8A383FC24}"/>
    <dgm:cxn modelId="{E563E837-88BF-4C9A-BC78-EEC0F4D5E349}" type="presOf" srcId="{B5A9F458-6BC3-4B8E-A2A3-881C324F7DD3}" destId="{1EA6004B-62E9-43B8-A9FD-164B28686B0F}" srcOrd="0" destOrd="0" presId="urn:microsoft.com/office/officeart/2005/8/layout/chevron1"/>
    <dgm:cxn modelId="{8BFB6A60-1CCA-45AA-9BE2-059CA66A9439}" srcId="{A73D7751-431D-4D9F-9B4F-3814B56095F2}" destId="{B5A9F458-6BC3-4B8E-A2A3-881C324F7DD3}" srcOrd="3" destOrd="0" parTransId="{3B679536-CB03-46DC-814F-699BE7CE3DCB}" sibTransId="{CEC4F2CE-ED98-43C3-9E42-82F40620C4F7}"/>
    <dgm:cxn modelId="{734B4F4C-15BB-4167-804E-A3ADB1241375}" type="presOf" srcId="{146F74A7-A959-4B79-9834-4D7BB0B3F80F}" destId="{5CB366D5-04DB-4243-AD09-AB65ACFB48D8}" srcOrd="0" destOrd="0" presId="urn:microsoft.com/office/officeart/2005/8/layout/chevron1"/>
    <dgm:cxn modelId="{D54A3753-CB36-4715-AFA5-590D35B0A999}" type="presOf" srcId="{5FDA5368-7912-4B05-A8C1-348F4023DD93}" destId="{860E3694-71ED-4964-9A36-F574C766AAC2}" srcOrd="0" destOrd="0" presId="urn:microsoft.com/office/officeart/2005/8/layout/chevron1"/>
    <dgm:cxn modelId="{BB56E6A1-4D64-4429-8E58-E47CC7E53F30}" type="presOf" srcId="{A73D7751-431D-4D9F-9B4F-3814B56095F2}" destId="{20A5FC9B-9018-4287-95E9-EDBB4A9DD6BB}" srcOrd="0" destOrd="0" presId="urn:microsoft.com/office/officeart/2005/8/layout/chevron1"/>
    <dgm:cxn modelId="{95069EBE-F3FA-4219-8D4C-531C9D4E0B9B}" type="presOf" srcId="{3571C935-3A6C-41A7-B9A6-E59735DDD72B}" destId="{0C27DF0B-E3A0-48FA-AD8C-ECA755980802}" srcOrd="0" destOrd="0" presId="urn:microsoft.com/office/officeart/2005/8/layout/chevron1"/>
    <dgm:cxn modelId="{534984C4-DF53-43B8-8B5B-CE875C6374EF}" type="presOf" srcId="{5D0ED68C-C535-4255-8A7E-B39D6D2D6E50}" destId="{06E6A278-D3AA-4844-8278-5FA6D2235D7E}" srcOrd="0" destOrd="0" presId="urn:microsoft.com/office/officeart/2005/8/layout/chevron1"/>
    <dgm:cxn modelId="{D740B0CB-D650-4537-A4B1-76B6B83E954C}" srcId="{A73D7751-431D-4D9F-9B4F-3814B56095F2}" destId="{5FDA5368-7912-4B05-A8C1-348F4023DD93}" srcOrd="4" destOrd="0" parTransId="{E0A550B7-A564-479B-9045-2415D590AFA6}" sibTransId="{0D483BA4-7B0F-470D-BB2A-4E31D7EB3993}"/>
    <dgm:cxn modelId="{248DDCED-0A76-4ADA-98C7-560F88695D1E}" srcId="{A73D7751-431D-4D9F-9B4F-3814B56095F2}" destId="{5D0ED68C-C535-4255-8A7E-B39D6D2D6E50}" srcOrd="0" destOrd="0" parTransId="{4DFD66C1-2B20-425C-B72B-7BBB13D4117F}" sibTransId="{66886872-66C4-4F4E-BA07-928DD997FA11}"/>
    <dgm:cxn modelId="{38A30EDA-CC8D-4A87-8C6A-20C7F6DB881F}" type="presParOf" srcId="{20A5FC9B-9018-4287-95E9-EDBB4A9DD6BB}" destId="{06E6A278-D3AA-4844-8278-5FA6D2235D7E}" srcOrd="0" destOrd="0" presId="urn:microsoft.com/office/officeart/2005/8/layout/chevron1"/>
    <dgm:cxn modelId="{6F210BA8-7B16-4D4A-8849-E415BA515E43}" type="presParOf" srcId="{20A5FC9B-9018-4287-95E9-EDBB4A9DD6BB}" destId="{CD272405-B983-44D9-93D2-54270199089F}" srcOrd="1" destOrd="0" presId="urn:microsoft.com/office/officeart/2005/8/layout/chevron1"/>
    <dgm:cxn modelId="{2D9D8455-F9F7-4487-8314-342697678027}" type="presParOf" srcId="{20A5FC9B-9018-4287-95E9-EDBB4A9DD6BB}" destId="{5CB366D5-04DB-4243-AD09-AB65ACFB48D8}" srcOrd="2" destOrd="0" presId="urn:microsoft.com/office/officeart/2005/8/layout/chevron1"/>
    <dgm:cxn modelId="{F451EF87-B73C-4144-8759-7118BB0B5F0F}" type="presParOf" srcId="{20A5FC9B-9018-4287-95E9-EDBB4A9DD6BB}" destId="{8207EEBF-40B5-4C0A-BD28-70FF16F496F2}" srcOrd="3" destOrd="0" presId="urn:microsoft.com/office/officeart/2005/8/layout/chevron1"/>
    <dgm:cxn modelId="{D5C5A2D4-65E6-4EF6-A0CA-57117171097B}" type="presParOf" srcId="{20A5FC9B-9018-4287-95E9-EDBB4A9DD6BB}" destId="{0C27DF0B-E3A0-48FA-AD8C-ECA755980802}" srcOrd="4" destOrd="0" presId="urn:microsoft.com/office/officeart/2005/8/layout/chevron1"/>
    <dgm:cxn modelId="{9945BD6A-C476-40C1-825F-2919C17FCAA2}" type="presParOf" srcId="{20A5FC9B-9018-4287-95E9-EDBB4A9DD6BB}" destId="{345AFF87-6994-49EC-9C6F-859D41B15BE3}" srcOrd="5" destOrd="0" presId="urn:microsoft.com/office/officeart/2005/8/layout/chevron1"/>
    <dgm:cxn modelId="{94F5745E-F55E-4758-BF37-72BBC099AD62}" type="presParOf" srcId="{20A5FC9B-9018-4287-95E9-EDBB4A9DD6BB}" destId="{1EA6004B-62E9-43B8-A9FD-164B28686B0F}" srcOrd="6" destOrd="0" presId="urn:microsoft.com/office/officeart/2005/8/layout/chevron1"/>
    <dgm:cxn modelId="{AD356979-40CB-4D36-8CA4-942422CE27AB}" type="presParOf" srcId="{20A5FC9B-9018-4287-95E9-EDBB4A9DD6BB}" destId="{0D85E555-A186-4A21-9892-2CE473590039}" srcOrd="7" destOrd="0" presId="urn:microsoft.com/office/officeart/2005/8/layout/chevron1"/>
    <dgm:cxn modelId="{77F70F16-2654-4509-ADAC-2CAF415CB624}" type="presParOf" srcId="{20A5FC9B-9018-4287-95E9-EDBB4A9DD6BB}" destId="{860E3694-71ED-4964-9A36-F574C766AAC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B3677-13D3-41CE-A700-75A704C214F5}">
      <dsp:nvSpPr>
        <dsp:cNvPr id="0" name=""/>
        <dsp:cNvSpPr/>
      </dsp:nvSpPr>
      <dsp:spPr>
        <a:xfrm>
          <a:off x="0" y="0"/>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815A9-72BD-4A2D-9633-ACB737EC9B80}">
      <dsp:nvSpPr>
        <dsp:cNvPr id="0" name=""/>
        <dsp:cNvSpPr/>
      </dsp:nvSpPr>
      <dsp:spPr>
        <a:xfrm>
          <a:off x="172831" y="128967"/>
          <a:ext cx="314239" cy="314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C62BF-E3FD-4B06-9638-1690E581B2D8}">
      <dsp:nvSpPr>
        <dsp:cNvPr id="0" name=""/>
        <dsp:cNvSpPr/>
      </dsp:nvSpPr>
      <dsp:spPr>
        <a:xfrm>
          <a:off x="659903" y="415"/>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rPr>
            <a:t>Welcome &amp; Session Objectives</a:t>
          </a:r>
        </a:p>
      </dsp:txBody>
      <dsp:txXfrm>
        <a:off x="659903" y="415"/>
        <a:ext cx="5110793" cy="571344"/>
      </dsp:txXfrm>
    </dsp:sp>
    <dsp:sp modelId="{753F1209-4A54-4E5E-8435-5D7AABC0DE89}">
      <dsp:nvSpPr>
        <dsp:cNvPr id="0" name=""/>
        <dsp:cNvSpPr/>
      </dsp:nvSpPr>
      <dsp:spPr>
        <a:xfrm>
          <a:off x="0" y="714596"/>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C9CF1-2017-4F09-8B87-4C8C61DE9AD9}">
      <dsp:nvSpPr>
        <dsp:cNvPr id="0" name=""/>
        <dsp:cNvSpPr/>
      </dsp:nvSpPr>
      <dsp:spPr>
        <a:xfrm>
          <a:off x="172831" y="843148"/>
          <a:ext cx="314239" cy="314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FC7A0-CC38-4033-BFC2-135E564D04B7}">
      <dsp:nvSpPr>
        <dsp:cNvPr id="0" name=""/>
        <dsp:cNvSpPr/>
      </dsp:nvSpPr>
      <dsp:spPr>
        <a:xfrm>
          <a:off x="659903" y="714596"/>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Overview of the Future Earth Student Journal</a:t>
          </a:r>
        </a:p>
      </dsp:txBody>
      <dsp:txXfrm>
        <a:off x="659903" y="714596"/>
        <a:ext cx="5110793" cy="571344"/>
      </dsp:txXfrm>
    </dsp:sp>
    <dsp:sp modelId="{6FA3DFFB-7489-445D-966F-2D042E7A22F3}">
      <dsp:nvSpPr>
        <dsp:cNvPr id="0" name=""/>
        <dsp:cNvSpPr/>
      </dsp:nvSpPr>
      <dsp:spPr>
        <a:xfrm>
          <a:off x="0" y="1428777"/>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CF88E-3AE7-4DAB-87D7-76C13D21F196}">
      <dsp:nvSpPr>
        <dsp:cNvPr id="0" name=""/>
        <dsp:cNvSpPr/>
      </dsp:nvSpPr>
      <dsp:spPr>
        <a:xfrm>
          <a:off x="172831" y="1557329"/>
          <a:ext cx="314239" cy="314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E3FD7-FB24-49A3-9A15-B5E01FDA739C}">
      <dsp:nvSpPr>
        <dsp:cNvPr id="0" name=""/>
        <dsp:cNvSpPr/>
      </dsp:nvSpPr>
      <dsp:spPr>
        <a:xfrm>
          <a:off x="659903" y="1428777"/>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Introduction to Open Journal Systems (OJS) Platform</a:t>
          </a:r>
        </a:p>
      </dsp:txBody>
      <dsp:txXfrm>
        <a:off x="659903" y="1428777"/>
        <a:ext cx="5110793" cy="571344"/>
      </dsp:txXfrm>
    </dsp:sp>
    <dsp:sp modelId="{9435AF8B-E13C-47D6-87E1-4B596BB96C3B}">
      <dsp:nvSpPr>
        <dsp:cNvPr id="0" name=""/>
        <dsp:cNvSpPr/>
      </dsp:nvSpPr>
      <dsp:spPr>
        <a:xfrm>
          <a:off x="0" y="2142958"/>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BE90F-2B47-4F5A-B925-ABD51D140F91}">
      <dsp:nvSpPr>
        <dsp:cNvPr id="0" name=""/>
        <dsp:cNvSpPr/>
      </dsp:nvSpPr>
      <dsp:spPr>
        <a:xfrm>
          <a:off x="172831" y="2271511"/>
          <a:ext cx="314239" cy="314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483AD8-5611-41DA-ACBB-888591CCF245}">
      <dsp:nvSpPr>
        <dsp:cNvPr id="0" name=""/>
        <dsp:cNvSpPr/>
      </dsp:nvSpPr>
      <dsp:spPr>
        <a:xfrm>
          <a:off x="659903" y="2142958"/>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Future Earth Journal Workflow on OJS</a:t>
          </a:r>
        </a:p>
      </dsp:txBody>
      <dsp:txXfrm>
        <a:off x="659903" y="2142958"/>
        <a:ext cx="5110793" cy="571344"/>
      </dsp:txXfrm>
    </dsp:sp>
    <dsp:sp modelId="{5EA23157-6C58-41F9-B0DB-C3C58072B387}">
      <dsp:nvSpPr>
        <dsp:cNvPr id="0" name=""/>
        <dsp:cNvSpPr/>
      </dsp:nvSpPr>
      <dsp:spPr>
        <a:xfrm>
          <a:off x="0" y="2857139"/>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0DBA0-7F4B-4D61-8703-FE290E98DE30}">
      <dsp:nvSpPr>
        <dsp:cNvPr id="0" name=""/>
        <dsp:cNvSpPr/>
      </dsp:nvSpPr>
      <dsp:spPr>
        <a:xfrm>
          <a:off x="172831" y="2985692"/>
          <a:ext cx="314239" cy="3142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D1CDB-560E-4885-923A-F4DBE26520D3}">
      <dsp:nvSpPr>
        <dsp:cNvPr id="0" name=""/>
        <dsp:cNvSpPr/>
      </dsp:nvSpPr>
      <dsp:spPr>
        <a:xfrm>
          <a:off x="659903" y="2857139"/>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Roles of Faculty Editors</a:t>
          </a:r>
        </a:p>
      </dsp:txBody>
      <dsp:txXfrm>
        <a:off x="659903" y="2857139"/>
        <a:ext cx="5110793" cy="571344"/>
      </dsp:txXfrm>
    </dsp:sp>
    <dsp:sp modelId="{03887C45-2328-4D8F-BD30-8DA29BA53B15}">
      <dsp:nvSpPr>
        <dsp:cNvPr id="0" name=""/>
        <dsp:cNvSpPr/>
      </dsp:nvSpPr>
      <dsp:spPr>
        <a:xfrm>
          <a:off x="0" y="3571320"/>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765F59-CE27-4750-A8AF-AC66A3122CDF}">
      <dsp:nvSpPr>
        <dsp:cNvPr id="0" name=""/>
        <dsp:cNvSpPr/>
      </dsp:nvSpPr>
      <dsp:spPr>
        <a:xfrm>
          <a:off x="172831" y="3699873"/>
          <a:ext cx="314239" cy="3142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17425-951A-465B-A408-15C1A0F9A0B5}">
      <dsp:nvSpPr>
        <dsp:cNvPr id="0" name=""/>
        <dsp:cNvSpPr/>
      </dsp:nvSpPr>
      <dsp:spPr>
        <a:xfrm>
          <a:off x="659903" y="3571320"/>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Q&amp;A and Feedback</a:t>
          </a:r>
        </a:p>
      </dsp:txBody>
      <dsp:txXfrm>
        <a:off x="659903" y="3571320"/>
        <a:ext cx="5110793" cy="571344"/>
      </dsp:txXfrm>
    </dsp:sp>
    <dsp:sp modelId="{94CB4E2F-3DF0-4881-ACA5-3BF0B242C935}">
      <dsp:nvSpPr>
        <dsp:cNvPr id="0" name=""/>
        <dsp:cNvSpPr/>
      </dsp:nvSpPr>
      <dsp:spPr>
        <a:xfrm>
          <a:off x="0" y="4285917"/>
          <a:ext cx="5770697" cy="5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509A6-A9D7-4B07-9FA1-7E09730AA8AE}">
      <dsp:nvSpPr>
        <dsp:cNvPr id="0" name=""/>
        <dsp:cNvSpPr/>
      </dsp:nvSpPr>
      <dsp:spPr>
        <a:xfrm>
          <a:off x="172831" y="4414054"/>
          <a:ext cx="314239" cy="31423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9D66D-5735-4BF9-881E-B0576C4AC8A0}">
      <dsp:nvSpPr>
        <dsp:cNvPr id="0" name=""/>
        <dsp:cNvSpPr/>
      </dsp:nvSpPr>
      <dsp:spPr>
        <a:xfrm>
          <a:off x="659903" y="4285502"/>
          <a:ext cx="5110793" cy="5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7" tIns="60467" rIns="60467" bIns="60467"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3046"/>
              </a:solidFill>
              <a:latin typeface="Garamond" panose="02020404030301010803"/>
              <a:ea typeface="+mn-ea"/>
              <a:cs typeface="+mn-cs"/>
            </a:rPr>
            <a:t>Conclusion &amp; Next Steps</a:t>
          </a:r>
        </a:p>
      </dsp:txBody>
      <dsp:txXfrm>
        <a:off x="659903" y="4285502"/>
        <a:ext cx="5110793" cy="571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28837-1A31-4905-84BA-DF14C9C3F9E9}">
      <dsp:nvSpPr>
        <dsp:cNvPr id="0" name=""/>
        <dsp:cNvSpPr/>
      </dsp:nvSpPr>
      <dsp:spPr>
        <a:xfrm>
          <a:off x="2143996" y="989448"/>
          <a:ext cx="462472" cy="91440"/>
        </a:xfrm>
        <a:custGeom>
          <a:avLst/>
          <a:gdLst/>
          <a:ahLst/>
          <a:cxnLst/>
          <a:rect l="0" t="0" r="0" b="0"/>
          <a:pathLst>
            <a:path>
              <a:moveTo>
                <a:pt x="0" y="45720"/>
              </a:moveTo>
              <a:lnTo>
                <a:pt x="462472"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1032703"/>
        <a:ext cx="24653" cy="4930"/>
      </dsp:txXfrm>
    </dsp:sp>
    <dsp:sp modelId="{71AC7566-FAA9-462B-B0C3-A07EC3D021EC}">
      <dsp:nvSpPr>
        <dsp:cNvPr id="0" name=""/>
        <dsp:cNvSpPr/>
      </dsp:nvSpPr>
      <dsp:spPr>
        <a:xfrm>
          <a:off x="2001" y="392030"/>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Submission</a:t>
          </a:r>
        </a:p>
      </dsp:txBody>
      <dsp:txXfrm>
        <a:off x="2001" y="392030"/>
        <a:ext cx="2143794" cy="1286276"/>
      </dsp:txXfrm>
    </dsp:sp>
    <dsp:sp modelId="{CA93F86E-10E1-448D-8028-83B7DDA40F56}">
      <dsp:nvSpPr>
        <dsp:cNvPr id="0" name=""/>
        <dsp:cNvSpPr/>
      </dsp:nvSpPr>
      <dsp:spPr>
        <a:xfrm>
          <a:off x="4780863" y="989448"/>
          <a:ext cx="462472" cy="91440"/>
        </a:xfrm>
        <a:custGeom>
          <a:avLst/>
          <a:gdLst/>
          <a:ahLst/>
          <a:cxnLst/>
          <a:rect l="0" t="0" r="0" b="0"/>
          <a:pathLst>
            <a:path>
              <a:moveTo>
                <a:pt x="0" y="45720"/>
              </a:moveTo>
              <a:lnTo>
                <a:pt x="462472" y="45720"/>
              </a:lnTo>
            </a:path>
          </a:pathLst>
        </a:custGeom>
        <a:noFill/>
        <a:ln w="6350" cap="flat" cmpd="sng" algn="ctr">
          <a:solidFill>
            <a:schemeClr val="accent4">
              <a:hueOff val="3403839"/>
              <a:satOff val="-3998"/>
              <a:lumOff val="15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1032703"/>
        <a:ext cx="24653" cy="4930"/>
      </dsp:txXfrm>
    </dsp:sp>
    <dsp:sp modelId="{CFFD5A33-19A5-4EC6-977D-171813CCB003}">
      <dsp:nvSpPr>
        <dsp:cNvPr id="0" name=""/>
        <dsp:cNvSpPr/>
      </dsp:nvSpPr>
      <dsp:spPr>
        <a:xfrm>
          <a:off x="2638868" y="392030"/>
          <a:ext cx="2143794" cy="1286276"/>
        </a:xfrm>
        <a:prstGeom prst="rect">
          <a:avLst/>
        </a:prstGeom>
        <a:solidFill>
          <a:schemeClr val="accent4">
            <a:hueOff val="2917576"/>
            <a:satOff val="-3427"/>
            <a:lumOff val="13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Assign </a:t>
          </a:r>
        </a:p>
        <a:p>
          <a:pPr marL="0" lvl="0" indent="0" algn="ctr" defTabSz="1066800">
            <a:lnSpc>
              <a:spcPct val="90000"/>
            </a:lnSpc>
            <a:spcBef>
              <a:spcPct val="0"/>
            </a:spcBef>
            <a:spcAft>
              <a:spcPct val="35000"/>
            </a:spcAft>
            <a:buNone/>
          </a:pPr>
          <a:r>
            <a:rPr lang="en-US" sz="2400" kern="1200"/>
            <a:t>Section Editor</a:t>
          </a:r>
        </a:p>
      </dsp:txBody>
      <dsp:txXfrm>
        <a:off x="2638868" y="392030"/>
        <a:ext cx="2143794" cy="1286276"/>
      </dsp:txXfrm>
    </dsp:sp>
    <dsp:sp modelId="{A65E7AE9-2AAD-49DA-8475-52CA74B74826}">
      <dsp:nvSpPr>
        <dsp:cNvPr id="0" name=""/>
        <dsp:cNvSpPr/>
      </dsp:nvSpPr>
      <dsp:spPr>
        <a:xfrm>
          <a:off x="7417731" y="989448"/>
          <a:ext cx="462472" cy="91440"/>
        </a:xfrm>
        <a:custGeom>
          <a:avLst/>
          <a:gdLst/>
          <a:ahLst/>
          <a:cxnLst/>
          <a:rect l="0" t="0" r="0" b="0"/>
          <a:pathLst>
            <a:path>
              <a:moveTo>
                <a:pt x="0" y="45720"/>
              </a:moveTo>
              <a:lnTo>
                <a:pt x="462472" y="45720"/>
              </a:lnTo>
            </a:path>
          </a:pathLst>
        </a:custGeom>
        <a:noFill/>
        <a:ln w="6350" cap="flat" cmpd="sng" algn="ctr">
          <a:solidFill>
            <a:schemeClr val="accent4">
              <a:hueOff val="6807678"/>
              <a:satOff val="-7995"/>
              <a:lumOff val="30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1032703"/>
        <a:ext cx="24653" cy="4930"/>
      </dsp:txXfrm>
    </dsp:sp>
    <dsp:sp modelId="{66DBD738-D433-42B2-9243-259E1D2DE8CD}">
      <dsp:nvSpPr>
        <dsp:cNvPr id="0" name=""/>
        <dsp:cNvSpPr/>
      </dsp:nvSpPr>
      <dsp:spPr>
        <a:xfrm>
          <a:off x="5275736" y="392030"/>
          <a:ext cx="2143794" cy="1286276"/>
        </a:xfrm>
        <a:prstGeom prst="rect">
          <a:avLst/>
        </a:prstGeom>
        <a:solidFill>
          <a:schemeClr val="accent4">
            <a:hueOff val="5835152"/>
            <a:satOff val="-6853"/>
            <a:lumOff val="26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Assign </a:t>
          </a:r>
          <a:br>
            <a:rPr lang="en-US" sz="2400" kern="1200"/>
          </a:br>
          <a:r>
            <a:rPr lang="en-US" sz="2400" kern="1200"/>
            <a:t>Faculty Reviewer</a:t>
          </a:r>
          <a:endParaRPr lang="en-US" sz="2400" kern="1200" dirty="0"/>
        </a:p>
      </dsp:txBody>
      <dsp:txXfrm>
        <a:off x="5275736" y="392030"/>
        <a:ext cx="2143794" cy="1286276"/>
      </dsp:txXfrm>
    </dsp:sp>
    <dsp:sp modelId="{35B26450-55C3-4890-8DCC-FBD3FDCB6E19}">
      <dsp:nvSpPr>
        <dsp:cNvPr id="0" name=""/>
        <dsp:cNvSpPr/>
      </dsp:nvSpPr>
      <dsp:spPr>
        <a:xfrm>
          <a:off x="1073898" y="1676507"/>
          <a:ext cx="7910602" cy="462472"/>
        </a:xfrm>
        <a:custGeom>
          <a:avLst/>
          <a:gdLst/>
          <a:ahLst/>
          <a:cxnLst/>
          <a:rect l="0" t="0" r="0" b="0"/>
          <a:pathLst>
            <a:path>
              <a:moveTo>
                <a:pt x="7910602" y="0"/>
              </a:moveTo>
              <a:lnTo>
                <a:pt x="7910602" y="248336"/>
              </a:lnTo>
              <a:lnTo>
                <a:pt x="0" y="248336"/>
              </a:lnTo>
              <a:lnTo>
                <a:pt x="0" y="462472"/>
              </a:lnTo>
            </a:path>
          </a:pathLst>
        </a:custGeom>
        <a:noFill/>
        <a:ln w="6350" cap="flat" cmpd="sng" algn="ctr">
          <a:solidFill>
            <a:schemeClr val="accent4">
              <a:hueOff val="10211516"/>
              <a:satOff val="-11993"/>
              <a:lumOff val="46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905278"/>
        <a:ext cx="396297" cy="4930"/>
      </dsp:txXfrm>
    </dsp:sp>
    <dsp:sp modelId="{7CF0C355-BB1E-4311-AC47-AFE1DB4FFD7E}">
      <dsp:nvSpPr>
        <dsp:cNvPr id="0" name=""/>
        <dsp:cNvSpPr/>
      </dsp:nvSpPr>
      <dsp:spPr>
        <a:xfrm>
          <a:off x="7912603" y="392030"/>
          <a:ext cx="2143794" cy="1286276"/>
        </a:xfrm>
        <a:prstGeom prst="rect">
          <a:avLst/>
        </a:prstGeom>
        <a:solidFill>
          <a:schemeClr val="accent4">
            <a:hueOff val="8752729"/>
            <a:satOff val="-10280"/>
            <a:lumOff val="39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Initial Evaluation </a:t>
          </a:r>
          <a:br>
            <a:rPr lang="en-US" sz="2400" kern="1200"/>
          </a:br>
          <a:r>
            <a:rPr lang="en-US" sz="2400" kern="1200"/>
            <a:t>&amp; Review</a:t>
          </a:r>
        </a:p>
      </dsp:txBody>
      <dsp:txXfrm>
        <a:off x="7912603" y="392030"/>
        <a:ext cx="2143794" cy="1286276"/>
      </dsp:txXfrm>
    </dsp:sp>
    <dsp:sp modelId="{E049CAF8-6841-4272-A145-359ECE594F29}">
      <dsp:nvSpPr>
        <dsp:cNvPr id="0" name=""/>
        <dsp:cNvSpPr/>
      </dsp:nvSpPr>
      <dsp:spPr>
        <a:xfrm>
          <a:off x="2143996" y="2768798"/>
          <a:ext cx="462472" cy="91440"/>
        </a:xfrm>
        <a:custGeom>
          <a:avLst/>
          <a:gdLst/>
          <a:ahLst/>
          <a:cxnLst/>
          <a:rect l="0" t="0" r="0" b="0"/>
          <a:pathLst>
            <a:path>
              <a:moveTo>
                <a:pt x="0" y="45720"/>
              </a:moveTo>
              <a:lnTo>
                <a:pt x="462472" y="45720"/>
              </a:lnTo>
            </a:path>
          </a:pathLst>
        </a:custGeom>
        <a:noFill/>
        <a:ln w="6350" cap="flat" cmpd="sng" algn="ctr">
          <a:solidFill>
            <a:schemeClr val="accent4">
              <a:hueOff val="13615356"/>
              <a:satOff val="-15991"/>
              <a:lumOff val="61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2812052"/>
        <a:ext cx="24653" cy="4930"/>
      </dsp:txXfrm>
    </dsp:sp>
    <dsp:sp modelId="{6231E659-767D-44F0-AED5-159ACC16CCBC}">
      <dsp:nvSpPr>
        <dsp:cNvPr id="0" name=""/>
        <dsp:cNvSpPr/>
      </dsp:nvSpPr>
      <dsp:spPr>
        <a:xfrm>
          <a:off x="2001" y="2171379"/>
          <a:ext cx="2143794" cy="1286276"/>
        </a:xfrm>
        <a:prstGeom prst="rect">
          <a:avLst/>
        </a:prstGeom>
        <a:solidFill>
          <a:schemeClr val="accent4">
            <a:hueOff val="11670305"/>
            <a:satOff val="-13706"/>
            <a:lumOff val="52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Review </a:t>
          </a:r>
          <a:br>
            <a:rPr lang="en-US" sz="2400" kern="1200"/>
          </a:br>
          <a:r>
            <a:rPr lang="en-US" sz="2400" kern="1200"/>
            <a:t>Report</a:t>
          </a:r>
        </a:p>
      </dsp:txBody>
      <dsp:txXfrm>
        <a:off x="2001" y="2171379"/>
        <a:ext cx="2143794" cy="1286276"/>
      </dsp:txXfrm>
    </dsp:sp>
    <dsp:sp modelId="{67303BAD-22F2-4030-B511-3FB04B21E7F3}">
      <dsp:nvSpPr>
        <dsp:cNvPr id="0" name=""/>
        <dsp:cNvSpPr/>
      </dsp:nvSpPr>
      <dsp:spPr>
        <a:xfrm>
          <a:off x="4780863" y="2768798"/>
          <a:ext cx="462472" cy="91440"/>
        </a:xfrm>
        <a:custGeom>
          <a:avLst/>
          <a:gdLst/>
          <a:ahLst/>
          <a:cxnLst/>
          <a:rect l="0" t="0" r="0" b="0"/>
          <a:pathLst>
            <a:path>
              <a:moveTo>
                <a:pt x="0" y="45720"/>
              </a:moveTo>
              <a:lnTo>
                <a:pt x="462472" y="45720"/>
              </a:lnTo>
            </a:path>
          </a:pathLst>
        </a:custGeom>
        <a:noFill/>
        <a:ln w="6350" cap="flat" cmpd="sng" algn="ctr">
          <a:solidFill>
            <a:schemeClr val="accent4">
              <a:hueOff val="17019194"/>
              <a:satOff val="-19988"/>
              <a:lumOff val="76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2812052"/>
        <a:ext cx="24653" cy="4930"/>
      </dsp:txXfrm>
    </dsp:sp>
    <dsp:sp modelId="{AD2F2C2A-0A6F-41CE-962D-E99554513DFE}">
      <dsp:nvSpPr>
        <dsp:cNvPr id="0" name=""/>
        <dsp:cNvSpPr/>
      </dsp:nvSpPr>
      <dsp:spPr>
        <a:xfrm>
          <a:off x="2638868" y="2171379"/>
          <a:ext cx="2143794" cy="1286276"/>
        </a:xfrm>
        <a:prstGeom prst="rect">
          <a:avLst/>
        </a:prstGeom>
        <a:solidFill>
          <a:schemeClr val="accent4">
            <a:hueOff val="14587881"/>
            <a:satOff val="-17133"/>
            <a:lumOff val="65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     Feedback &amp; Author Revision</a:t>
          </a:r>
        </a:p>
      </dsp:txBody>
      <dsp:txXfrm>
        <a:off x="2638868" y="2171379"/>
        <a:ext cx="2143794" cy="1286276"/>
      </dsp:txXfrm>
    </dsp:sp>
    <dsp:sp modelId="{3B637A4D-CD80-494A-B512-0559B20123ED}">
      <dsp:nvSpPr>
        <dsp:cNvPr id="0" name=""/>
        <dsp:cNvSpPr/>
      </dsp:nvSpPr>
      <dsp:spPr>
        <a:xfrm>
          <a:off x="7417731" y="2768798"/>
          <a:ext cx="462472" cy="91440"/>
        </a:xfrm>
        <a:custGeom>
          <a:avLst/>
          <a:gdLst/>
          <a:ahLst/>
          <a:cxnLst/>
          <a:rect l="0" t="0" r="0" b="0"/>
          <a:pathLst>
            <a:path>
              <a:moveTo>
                <a:pt x="0" y="45720"/>
              </a:moveTo>
              <a:lnTo>
                <a:pt x="462472" y="45720"/>
              </a:lnTo>
            </a:path>
          </a:pathLst>
        </a:custGeom>
        <a:noFill/>
        <a:ln w="6350" cap="flat" cmpd="sng" algn="ctr">
          <a:solidFill>
            <a:schemeClr val="accent4">
              <a:hueOff val="20423033"/>
              <a:satOff val="-23986"/>
              <a:lumOff val="9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2812052"/>
        <a:ext cx="24653" cy="4930"/>
      </dsp:txXfrm>
    </dsp:sp>
    <dsp:sp modelId="{30DBC454-3F67-4FD5-86A3-18E5D9CF08AA}">
      <dsp:nvSpPr>
        <dsp:cNvPr id="0" name=""/>
        <dsp:cNvSpPr/>
      </dsp:nvSpPr>
      <dsp:spPr>
        <a:xfrm>
          <a:off x="5275736" y="2171379"/>
          <a:ext cx="2143794" cy="1286276"/>
        </a:xfrm>
        <a:prstGeom prst="rect">
          <a:avLst/>
        </a:prstGeom>
        <a:solidFill>
          <a:schemeClr val="accent4">
            <a:hueOff val="17505458"/>
            <a:satOff val="-20559"/>
            <a:lumOff val="78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Copyediting</a:t>
          </a:r>
        </a:p>
      </dsp:txBody>
      <dsp:txXfrm>
        <a:off x="5275736" y="2171379"/>
        <a:ext cx="2143794" cy="1286276"/>
      </dsp:txXfrm>
    </dsp:sp>
    <dsp:sp modelId="{BDE422C7-407C-433A-B5B8-9505BA228412}">
      <dsp:nvSpPr>
        <dsp:cNvPr id="0" name=""/>
        <dsp:cNvSpPr/>
      </dsp:nvSpPr>
      <dsp:spPr>
        <a:xfrm>
          <a:off x="7912603" y="2171379"/>
          <a:ext cx="2143794" cy="1286276"/>
        </a:xfrm>
        <a:prstGeom prst="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    Production &amp; Publication</a:t>
          </a:r>
        </a:p>
      </dsp:txBody>
      <dsp:txXfrm>
        <a:off x="7912603" y="2171379"/>
        <a:ext cx="2143794" cy="1286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A278-D3AA-4844-8278-5FA6D2235D7E}">
      <dsp:nvSpPr>
        <dsp:cNvPr id="0" name=""/>
        <dsp:cNvSpPr/>
      </dsp:nvSpPr>
      <dsp:spPr>
        <a:xfrm>
          <a:off x="1089" y="858446"/>
          <a:ext cx="1413716" cy="565486"/>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Start</a:t>
          </a:r>
        </a:p>
      </dsp:txBody>
      <dsp:txXfrm>
        <a:off x="283832" y="858446"/>
        <a:ext cx="848230" cy="565486"/>
      </dsp:txXfrm>
    </dsp:sp>
    <dsp:sp modelId="{5CB366D5-04DB-4243-AD09-AB65ACFB48D8}">
      <dsp:nvSpPr>
        <dsp:cNvPr id="0" name=""/>
        <dsp:cNvSpPr/>
      </dsp:nvSpPr>
      <dsp:spPr>
        <a:xfrm>
          <a:off x="1273433" y="858446"/>
          <a:ext cx="1632814" cy="565486"/>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Upload Submission</a:t>
          </a:r>
        </a:p>
      </dsp:txBody>
      <dsp:txXfrm>
        <a:off x="1556176" y="858446"/>
        <a:ext cx="1067328" cy="565486"/>
      </dsp:txXfrm>
    </dsp:sp>
    <dsp:sp modelId="{5D19826D-05DA-471D-A2EE-58985A17B9CC}">
      <dsp:nvSpPr>
        <dsp:cNvPr id="0" name=""/>
        <dsp:cNvSpPr/>
      </dsp:nvSpPr>
      <dsp:spPr>
        <a:xfrm>
          <a:off x="2764876" y="858446"/>
          <a:ext cx="1413716" cy="565486"/>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Enter Metadata</a:t>
          </a:r>
        </a:p>
      </dsp:txBody>
      <dsp:txXfrm>
        <a:off x="3047619" y="858446"/>
        <a:ext cx="848230" cy="565486"/>
      </dsp:txXfrm>
    </dsp:sp>
    <dsp:sp modelId="{0C27DF0B-E3A0-48FA-AD8C-ECA755980802}">
      <dsp:nvSpPr>
        <dsp:cNvPr id="0" name=""/>
        <dsp:cNvSpPr/>
      </dsp:nvSpPr>
      <dsp:spPr>
        <a:xfrm>
          <a:off x="4037221" y="858446"/>
          <a:ext cx="1803082" cy="565486"/>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Confirmation</a:t>
          </a:r>
        </a:p>
      </dsp:txBody>
      <dsp:txXfrm>
        <a:off x="4319964" y="858446"/>
        <a:ext cx="1237596" cy="565486"/>
      </dsp:txXfrm>
    </dsp:sp>
    <dsp:sp modelId="{1EA6004B-62E9-43B8-A9FD-164B28686B0F}">
      <dsp:nvSpPr>
        <dsp:cNvPr id="0" name=""/>
        <dsp:cNvSpPr/>
      </dsp:nvSpPr>
      <dsp:spPr>
        <a:xfrm>
          <a:off x="5698931" y="858446"/>
          <a:ext cx="1413716" cy="565486"/>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Next Steps</a:t>
          </a:r>
        </a:p>
      </dsp:txBody>
      <dsp:txXfrm>
        <a:off x="5981674" y="858446"/>
        <a:ext cx="848230" cy="565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4018A-7026-43F1-8374-391F2A18E7C5}">
      <dsp:nvSpPr>
        <dsp:cNvPr id="0" name=""/>
        <dsp:cNvSpPr/>
      </dsp:nvSpPr>
      <dsp:spPr>
        <a:xfrm>
          <a:off x="47719" y="4423"/>
          <a:ext cx="7132345" cy="862373"/>
        </a:xfrm>
        <a:prstGeom prst="roundRect">
          <a:avLst>
            <a:gd name="adj" fmla="val 10000"/>
          </a:avLst>
        </a:prstGeom>
        <a:solidFill>
          <a:srgbClr val="60956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800100" lvl="0" indent="0" algn="l" defTabSz="889000">
            <a:lnSpc>
              <a:spcPct val="90000"/>
            </a:lnSpc>
            <a:spcBef>
              <a:spcPct val="0"/>
            </a:spcBef>
            <a:spcAft>
              <a:spcPct val="35000"/>
            </a:spcAft>
            <a:buNone/>
          </a:pPr>
          <a:r>
            <a:rPr lang="en-US" sz="2000" kern="1200"/>
            <a:t>Request</a:t>
          </a:r>
          <a:br>
            <a:rPr lang="en-US" sz="2400" kern="1200"/>
          </a:br>
          <a:r>
            <a:rPr lang="en-US" sz="1800" b="0" kern="1200" cap="none" spc="0">
              <a:ln w="0"/>
              <a:solidFill>
                <a:srgbClr val="D9D9D9"/>
              </a:solidFill>
              <a:effectLst>
                <a:outerShdw blurRad="38100" dist="25400" dir="5400000" algn="ctr" rotWithShape="0">
                  <a:srgbClr val="6E747A">
                    <a:alpha val="43000"/>
                  </a:srgbClr>
                </a:outerShdw>
              </a:effectLst>
            </a:rPr>
            <a:t>Section Editors assign reviewers based on expertise. </a:t>
          </a:r>
          <a:endParaRPr lang="en-US" sz="1800" kern="1200">
            <a:solidFill>
              <a:srgbClr val="D9D9D9"/>
            </a:solidFill>
          </a:endParaRPr>
        </a:p>
      </dsp:txBody>
      <dsp:txXfrm>
        <a:off x="72977" y="29681"/>
        <a:ext cx="6191666" cy="811857"/>
      </dsp:txXfrm>
    </dsp:sp>
    <dsp:sp modelId="{A7131DBD-D56C-4ABE-AEF8-A8EBD76E527B}">
      <dsp:nvSpPr>
        <dsp:cNvPr id="0" name=""/>
        <dsp:cNvSpPr/>
      </dsp:nvSpPr>
      <dsp:spPr>
        <a:xfrm>
          <a:off x="690451" y="999498"/>
          <a:ext cx="7132345" cy="862373"/>
        </a:xfrm>
        <a:prstGeom prst="roundRect">
          <a:avLst>
            <a:gd name="adj" fmla="val 10000"/>
          </a:avLst>
        </a:prstGeom>
        <a:solidFill>
          <a:srgbClr val="60956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800100" lvl="0" indent="0" algn="l" defTabSz="889000">
            <a:lnSpc>
              <a:spcPct val="90000"/>
            </a:lnSpc>
            <a:spcBef>
              <a:spcPct val="0"/>
            </a:spcBef>
            <a:spcAft>
              <a:spcPct val="35000"/>
            </a:spcAft>
            <a:buNone/>
          </a:pPr>
          <a:r>
            <a:rPr lang="en-US" sz="2000" kern="1200"/>
            <a:t>Guidelines </a:t>
          </a:r>
          <a:br>
            <a:rPr lang="en-US" sz="1700" kern="1200"/>
          </a:br>
          <a:r>
            <a:rPr lang="en-US" sz="1800" b="0" kern="1200" cap="none" spc="0">
              <a:ln w="0"/>
              <a:solidFill>
                <a:srgbClr val="D9D9D9"/>
              </a:solidFill>
              <a:effectLst>
                <a:outerShdw blurRad="38100" dist="25400" dir="5400000" algn="ctr" rotWithShape="0">
                  <a:srgbClr val="6E747A">
                    <a:alpha val="43000"/>
                  </a:srgbClr>
                </a:outerShdw>
              </a:effectLst>
            </a:rPr>
            <a:t>Reviewers receive clear instructions and criteria. *Review Report* can be used as well. </a:t>
          </a:r>
          <a:endParaRPr lang="en-US" sz="1800" kern="1200">
            <a:solidFill>
              <a:srgbClr val="D9D9D9"/>
            </a:solidFill>
          </a:endParaRPr>
        </a:p>
      </dsp:txBody>
      <dsp:txXfrm>
        <a:off x="715709" y="1024756"/>
        <a:ext cx="5960870" cy="811857"/>
      </dsp:txXfrm>
    </dsp:sp>
    <dsp:sp modelId="{E382D07D-E2B6-4258-A8A6-93DB6558ABFD}">
      <dsp:nvSpPr>
        <dsp:cNvPr id="0" name=""/>
        <dsp:cNvSpPr/>
      </dsp:nvSpPr>
      <dsp:spPr>
        <a:xfrm>
          <a:off x="1301267" y="2038338"/>
          <a:ext cx="7132345" cy="862373"/>
        </a:xfrm>
        <a:prstGeom prst="roundRect">
          <a:avLst>
            <a:gd name="adj" fmla="val 10000"/>
          </a:avLst>
        </a:prstGeom>
        <a:solidFill>
          <a:srgbClr val="60956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371600" lvl="0" indent="0" algn="l" defTabSz="914400">
            <a:lnSpc>
              <a:spcPct val="90000"/>
            </a:lnSpc>
            <a:spcBef>
              <a:spcPct val="0"/>
            </a:spcBef>
            <a:spcAft>
              <a:spcPct val="35000"/>
            </a:spcAft>
            <a:buNone/>
          </a:pPr>
          <a:r>
            <a:rPr lang="en-US" sz="2000" kern="1200"/>
            <a:t>Download and Review</a:t>
          </a:r>
          <a:br>
            <a:rPr lang="en-US" sz="1900" kern="1200"/>
          </a:br>
          <a:r>
            <a:rPr lang="en-US" sz="1800" b="0" kern="1200" cap="none" spc="0">
              <a:ln w="0"/>
              <a:solidFill>
                <a:srgbClr val="D9D9D9"/>
              </a:solidFill>
              <a:effectLst>
                <a:outerShdw blurRad="38100" dist="25400" dir="5400000" algn="ctr" rotWithShape="0">
                  <a:srgbClr val="6E747A">
                    <a:alpha val="43000"/>
                  </a:srgbClr>
                </a:outerShdw>
              </a:effectLst>
            </a:rPr>
            <a:t>Reviewers access manuscript, assess quality, and provide feedback.</a:t>
          </a:r>
          <a:endParaRPr lang="en-US" sz="1800" kern="1200">
            <a:solidFill>
              <a:srgbClr val="D9D9D9"/>
            </a:solidFill>
          </a:endParaRPr>
        </a:p>
      </dsp:txBody>
      <dsp:txXfrm>
        <a:off x="1326525" y="2063596"/>
        <a:ext cx="5969785" cy="811857"/>
      </dsp:txXfrm>
    </dsp:sp>
    <dsp:sp modelId="{93255050-F839-47B0-AFFC-34EE8282DF23}">
      <dsp:nvSpPr>
        <dsp:cNvPr id="0" name=""/>
        <dsp:cNvSpPr/>
      </dsp:nvSpPr>
      <dsp:spPr>
        <a:xfrm>
          <a:off x="1908799" y="3057507"/>
          <a:ext cx="7635200" cy="862373"/>
        </a:xfrm>
        <a:prstGeom prst="roundRect">
          <a:avLst>
            <a:gd name="adj" fmla="val 10000"/>
          </a:avLst>
        </a:prstGeom>
        <a:solidFill>
          <a:srgbClr val="60956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857250" lvl="0" indent="0" algn="l" defTabSz="2076450">
            <a:lnSpc>
              <a:spcPct val="90000"/>
            </a:lnSpc>
            <a:spcBef>
              <a:spcPct val="0"/>
            </a:spcBef>
            <a:spcAft>
              <a:spcPct val="35000"/>
            </a:spcAft>
            <a:buNone/>
            <a:tabLst/>
          </a:pPr>
          <a:r>
            <a:rPr lang="en-US" sz="2000" kern="1200"/>
            <a:t>Completion</a:t>
          </a:r>
          <a:br>
            <a:rPr lang="en-US" sz="1700" kern="1200"/>
          </a:br>
          <a:r>
            <a:rPr lang="en-US" sz="1600" b="0" kern="1200" cap="none" spc="0">
              <a:ln w="0"/>
              <a:solidFill>
                <a:srgbClr val="D9D9D9"/>
              </a:solidFill>
              <a:effectLst>
                <a:outerShdw blurRad="38100" dist="25400" dir="5400000" algn="ctr" rotWithShape="0">
                  <a:srgbClr val="6E747A">
                    <a:alpha val="43000"/>
                  </a:srgbClr>
                </a:outerShdw>
              </a:effectLst>
            </a:rPr>
            <a:t>Reviewers submit their evaluations and manuscript revisions to send Section editor (OJS discussion or in uploaded Review Report) </a:t>
          </a:r>
          <a:endParaRPr lang="en-US" sz="1600" kern="1200">
            <a:solidFill>
              <a:srgbClr val="D9D9D9"/>
            </a:solidFill>
          </a:endParaRPr>
        </a:p>
      </dsp:txBody>
      <dsp:txXfrm>
        <a:off x="1934057" y="3082765"/>
        <a:ext cx="6384693" cy="811857"/>
      </dsp:txXfrm>
    </dsp:sp>
    <dsp:sp modelId="{87EEB900-7282-4F75-BC83-6290A21807A0}">
      <dsp:nvSpPr>
        <dsp:cNvPr id="0" name=""/>
        <dsp:cNvSpPr/>
      </dsp:nvSpPr>
      <dsp:spPr>
        <a:xfrm>
          <a:off x="6607814" y="660499"/>
          <a:ext cx="560542" cy="560542"/>
        </a:xfrm>
        <a:prstGeom prst="downArrow">
          <a:avLst>
            <a:gd name="adj1" fmla="val 55000"/>
            <a:gd name="adj2" fmla="val 45000"/>
          </a:avLst>
        </a:prstGeom>
        <a:solidFill>
          <a:srgbClr val="002A6F"/>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733936" y="660499"/>
        <a:ext cx="308298" cy="421808"/>
      </dsp:txXfrm>
    </dsp:sp>
    <dsp:sp modelId="{D5E19CD6-E058-4446-AB16-6075E048AF17}">
      <dsp:nvSpPr>
        <dsp:cNvPr id="0" name=""/>
        <dsp:cNvSpPr/>
      </dsp:nvSpPr>
      <dsp:spPr>
        <a:xfrm>
          <a:off x="7256971" y="1679669"/>
          <a:ext cx="560542" cy="560542"/>
        </a:xfrm>
        <a:prstGeom prst="downArrow">
          <a:avLst>
            <a:gd name="adj1" fmla="val 55000"/>
            <a:gd name="adj2" fmla="val 45000"/>
          </a:avLst>
        </a:prstGeom>
        <a:solidFill>
          <a:srgbClr val="002A6F">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383093" y="1679669"/>
        <a:ext cx="308298" cy="421808"/>
      </dsp:txXfrm>
    </dsp:sp>
    <dsp:sp modelId="{CCD16D05-BFFE-4562-A8FC-A0322D077A6B}">
      <dsp:nvSpPr>
        <dsp:cNvPr id="0" name=""/>
        <dsp:cNvSpPr/>
      </dsp:nvSpPr>
      <dsp:spPr>
        <a:xfrm>
          <a:off x="7858304" y="2698838"/>
          <a:ext cx="560542" cy="560542"/>
        </a:xfrm>
        <a:prstGeom prst="downArrow">
          <a:avLst>
            <a:gd name="adj1" fmla="val 55000"/>
            <a:gd name="adj2" fmla="val 45000"/>
          </a:avLst>
        </a:prstGeom>
        <a:solidFill>
          <a:srgbClr val="002A6F">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984426" y="2698838"/>
        <a:ext cx="308298" cy="421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A278-D3AA-4844-8278-5FA6D2235D7E}">
      <dsp:nvSpPr>
        <dsp:cNvPr id="0" name=""/>
        <dsp:cNvSpPr/>
      </dsp:nvSpPr>
      <dsp:spPr>
        <a:xfrm>
          <a:off x="4705" y="688218"/>
          <a:ext cx="2739111" cy="1095644"/>
        </a:xfrm>
        <a:prstGeom prst="chevron">
          <a:avLst/>
        </a:prstGeom>
        <a:solidFill>
          <a:srgbClr val="927B9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Reviewer to Move Article to Copyediting Stage </a:t>
          </a:r>
        </a:p>
      </dsp:txBody>
      <dsp:txXfrm>
        <a:off x="552527" y="688218"/>
        <a:ext cx="1643467" cy="1095644"/>
      </dsp:txXfrm>
    </dsp:sp>
    <dsp:sp modelId="{5CB366D5-04DB-4243-AD09-AB65ACFB48D8}">
      <dsp:nvSpPr>
        <dsp:cNvPr id="0" name=""/>
        <dsp:cNvSpPr/>
      </dsp:nvSpPr>
      <dsp:spPr>
        <a:xfrm>
          <a:off x="2469906" y="688218"/>
          <a:ext cx="2739111" cy="1095644"/>
        </a:xfrm>
        <a:prstGeom prst="chevron">
          <a:avLst/>
        </a:prstGeom>
        <a:solidFill>
          <a:srgbClr val="927B9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Copyedit Draft File</a:t>
          </a:r>
        </a:p>
      </dsp:txBody>
      <dsp:txXfrm>
        <a:off x="3017728" y="688218"/>
        <a:ext cx="1643467" cy="1095644"/>
      </dsp:txXfrm>
    </dsp:sp>
    <dsp:sp modelId="{BAC55B05-7656-4979-B17E-605BFE6B28B9}">
      <dsp:nvSpPr>
        <dsp:cNvPr id="0" name=""/>
        <dsp:cNvSpPr/>
      </dsp:nvSpPr>
      <dsp:spPr>
        <a:xfrm>
          <a:off x="4935106" y="688218"/>
          <a:ext cx="2739111" cy="1095644"/>
        </a:xfrm>
        <a:prstGeom prst="chevron">
          <a:avLst/>
        </a:prstGeom>
        <a:solidFill>
          <a:srgbClr val="927B9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a:t>Consult with Author (Discussion window)</a:t>
          </a:r>
          <a:endParaRPr lang="en-US" sz="1600" kern="1200"/>
        </a:p>
      </dsp:txBody>
      <dsp:txXfrm>
        <a:off x="5482928" y="688218"/>
        <a:ext cx="1643467" cy="1095644"/>
      </dsp:txXfrm>
    </dsp:sp>
    <dsp:sp modelId="{1EA6004B-62E9-43B8-A9FD-164B28686B0F}">
      <dsp:nvSpPr>
        <dsp:cNvPr id="0" name=""/>
        <dsp:cNvSpPr/>
      </dsp:nvSpPr>
      <dsp:spPr>
        <a:xfrm>
          <a:off x="7400307" y="688218"/>
          <a:ext cx="2739111" cy="1095644"/>
        </a:xfrm>
        <a:prstGeom prst="chevron">
          <a:avLst/>
        </a:prstGeom>
        <a:solidFill>
          <a:srgbClr val="927B9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Send New Copyedited file to Production Stage</a:t>
          </a:r>
        </a:p>
      </dsp:txBody>
      <dsp:txXfrm>
        <a:off x="7948129" y="688218"/>
        <a:ext cx="1643467" cy="1095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A278-D3AA-4844-8278-5FA6D2235D7E}">
      <dsp:nvSpPr>
        <dsp:cNvPr id="0" name=""/>
        <dsp:cNvSpPr/>
      </dsp:nvSpPr>
      <dsp:spPr>
        <a:xfrm>
          <a:off x="2535" y="372785"/>
          <a:ext cx="2256529" cy="902611"/>
        </a:xfrm>
        <a:prstGeom prst="chevron">
          <a:avLst/>
        </a:prstGeom>
        <a:solidFill>
          <a:srgbClr val="91848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Production Editor Prepares Galleys</a:t>
          </a:r>
        </a:p>
      </dsp:txBody>
      <dsp:txXfrm>
        <a:off x="453841" y="372785"/>
        <a:ext cx="1353918" cy="902611"/>
      </dsp:txXfrm>
    </dsp:sp>
    <dsp:sp modelId="{5CB366D5-04DB-4243-AD09-AB65ACFB48D8}">
      <dsp:nvSpPr>
        <dsp:cNvPr id="0" name=""/>
        <dsp:cNvSpPr/>
      </dsp:nvSpPr>
      <dsp:spPr>
        <a:xfrm>
          <a:off x="2033412" y="372785"/>
          <a:ext cx="2256529" cy="902611"/>
        </a:xfrm>
        <a:prstGeom prst="chevron">
          <a:avLst/>
        </a:prstGeom>
        <a:solidFill>
          <a:srgbClr val="91848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1257300">
            <a:lnSpc>
              <a:spcPct val="90000"/>
            </a:lnSpc>
            <a:spcBef>
              <a:spcPct val="0"/>
            </a:spcBef>
            <a:spcAft>
              <a:spcPct val="35000"/>
            </a:spcAft>
            <a:buNone/>
          </a:pPr>
          <a:r>
            <a:rPr lang="en-US" sz="1400" b="0" i="0" kern="1200"/>
            <a:t>Consult Copyeditor &amp; Author (Discussion)</a:t>
          </a:r>
          <a:endParaRPr lang="en-US" sz="1400" kern="1200"/>
        </a:p>
      </dsp:txBody>
      <dsp:txXfrm>
        <a:off x="2484718" y="372785"/>
        <a:ext cx="1353918" cy="902611"/>
      </dsp:txXfrm>
    </dsp:sp>
    <dsp:sp modelId="{0C27DF0B-E3A0-48FA-AD8C-ECA755980802}">
      <dsp:nvSpPr>
        <dsp:cNvPr id="0" name=""/>
        <dsp:cNvSpPr/>
      </dsp:nvSpPr>
      <dsp:spPr>
        <a:xfrm>
          <a:off x="4064289" y="372785"/>
          <a:ext cx="2256529" cy="902611"/>
        </a:xfrm>
        <a:prstGeom prst="chevron">
          <a:avLst/>
        </a:prstGeom>
        <a:solidFill>
          <a:srgbClr val="91848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a:t>Metadata Updated</a:t>
          </a:r>
        </a:p>
      </dsp:txBody>
      <dsp:txXfrm>
        <a:off x="4515595" y="372785"/>
        <a:ext cx="1353918" cy="902611"/>
      </dsp:txXfrm>
    </dsp:sp>
    <dsp:sp modelId="{1EA6004B-62E9-43B8-A9FD-164B28686B0F}">
      <dsp:nvSpPr>
        <dsp:cNvPr id="0" name=""/>
        <dsp:cNvSpPr/>
      </dsp:nvSpPr>
      <dsp:spPr>
        <a:xfrm>
          <a:off x="6095165" y="372785"/>
          <a:ext cx="2256529" cy="902611"/>
        </a:xfrm>
        <a:prstGeom prst="chevron">
          <a:avLst/>
        </a:prstGeom>
        <a:solidFill>
          <a:srgbClr val="91848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Galleys uploaded to Publication Tab</a:t>
          </a:r>
        </a:p>
      </dsp:txBody>
      <dsp:txXfrm>
        <a:off x="6546471" y="372785"/>
        <a:ext cx="1353918" cy="902611"/>
      </dsp:txXfrm>
    </dsp:sp>
    <dsp:sp modelId="{860E3694-71ED-4964-9A36-F574C766AAC2}">
      <dsp:nvSpPr>
        <dsp:cNvPr id="0" name=""/>
        <dsp:cNvSpPr/>
      </dsp:nvSpPr>
      <dsp:spPr>
        <a:xfrm>
          <a:off x="8126042" y="372785"/>
          <a:ext cx="2256529" cy="902611"/>
        </a:xfrm>
        <a:prstGeom prst="chevron">
          <a:avLst/>
        </a:prstGeom>
        <a:solidFill>
          <a:srgbClr val="91848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“Scheduled for Publication”</a:t>
          </a:r>
        </a:p>
      </dsp:txBody>
      <dsp:txXfrm>
        <a:off x="8577348" y="372785"/>
        <a:ext cx="1353918" cy="9026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A8AD7-52A7-4AEC-98F7-FE5312A7918E}" type="datetimeFigureOut">
              <a:rPr lang="en-CA" smtClean="0"/>
              <a:t>2024-11-19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21337-E4B8-49BE-9BB4-963E500AE377}" type="slidenum">
              <a:rPr lang="en-CA" smtClean="0"/>
              <a:t>‹#›</a:t>
            </a:fld>
            <a:endParaRPr lang="en-CA"/>
          </a:p>
        </p:txBody>
      </p:sp>
    </p:spTree>
    <p:extLst>
      <p:ext uri="{BB962C8B-B14F-4D97-AF65-F5344CB8AC3E}">
        <p14:creationId xmlns:p14="http://schemas.microsoft.com/office/powerpoint/2010/main" val="131081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a:t>Welcome, everyone! </a:t>
            </a:r>
          </a:p>
          <a:p>
            <a:r>
              <a:rPr lang="en-CA"/>
              <a:t>[Introductions]</a:t>
            </a:r>
          </a:p>
        </p:txBody>
      </p:sp>
      <p:sp>
        <p:nvSpPr>
          <p:cNvPr id="4" name="Slide Number Placeholder 3"/>
          <p:cNvSpPr>
            <a:spLocks noGrp="1"/>
          </p:cNvSpPr>
          <p:nvPr>
            <p:ph type="sldNum" sz="quarter" idx="5"/>
          </p:nvPr>
        </p:nvSpPr>
        <p:spPr/>
        <p:txBody>
          <a:bodyPr/>
          <a:lstStyle/>
          <a:p>
            <a:fld id="{18921337-E4B8-49BE-9BB4-963E500AE377}" type="slidenum">
              <a:rPr lang="en-CA" smtClean="0"/>
              <a:t>1</a:t>
            </a:fld>
            <a:endParaRPr lang="en-CA"/>
          </a:p>
        </p:txBody>
      </p:sp>
    </p:spTree>
    <p:extLst>
      <p:ext uri="{BB962C8B-B14F-4D97-AF65-F5344CB8AC3E}">
        <p14:creationId xmlns:p14="http://schemas.microsoft.com/office/powerpoint/2010/main" val="329891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Key Responsibilities of Faculty Editors (5 mins)**</a:t>
            </a:r>
          </a:p>
          <a:p>
            <a:r>
              <a:rPr lang="en-US"/>
              <a:t>Faculty editors and reviewers play a crucial role in shaping Future Earth Journal’s content and upholding its mission to publish impactful research on sustainability. Their responsibilities include guiding the journal's direction by selecting high-quality submissions, offering constructive feedback, and making informed editorial decisions.</a:t>
            </a:r>
          </a:p>
          <a:p>
            <a:r>
              <a:rPr lang="en-US"/>
              <a:t>They also manage the reviewer selection process, ensuring that each manuscript is reviewed by experts who bring fairness and timely insights to the process.</a:t>
            </a:r>
          </a:p>
          <a:p>
            <a:r>
              <a:rPr lang="en-US"/>
              <a:t>Lastly, faculty editors uphold the journal's quality and integrity by maintaining academic rigor, addressing conflicts of interest, and ensuring compliance with ethical standards and editorial policies. This commitment safeguards the journal’s credibility and the trust of our readers and authors.</a:t>
            </a:r>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11</a:t>
            </a:fld>
            <a:endParaRPr lang="en-CA"/>
          </a:p>
        </p:txBody>
      </p:sp>
    </p:spTree>
    <p:extLst>
      <p:ext uri="{BB962C8B-B14F-4D97-AF65-F5344CB8AC3E}">
        <p14:creationId xmlns:p14="http://schemas.microsoft.com/office/powerpoint/2010/main" val="364810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00">
                <a:solidFill>
                  <a:srgbClr val="003046"/>
                </a:solidFill>
                <a:effectLst/>
                <a:ea typeface="Times New Roman" panose="02020603050405020304" pitchFamily="18" charset="0"/>
                <a:cs typeface="Times New Roman" panose="02020603050405020304" pitchFamily="18" charset="0"/>
              </a:rPr>
              <a:t>Our editorial team is structured with specific roles to streamline the publication process.</a:t>
            </a:r>
          </a:p>
          <a:p>
            <a:pPr marL="0" indent="0">
              <a:buNone/>
            </a:pPr>
            <a:r>
              <a:rPr lang="en-US" sz="1200" kern="100">
                <a:solidFill>
                  <a:srgbClr val="003046"/>
                </a:solidFill>
                <a:effectLst/>
                <a:ea typeface="Times New Roman" panose="02020603050405020304" pitchFamily="18" charset="0"/>
                <a:cs typeface="Times New Roman" panose="02020603050405020304" pitchFamily="18" charset="0"/>
              </a:rPr>
              <a:t>The Chief Editor oversees the entire process, from receiving submissions and assigning them to Section Editors, to scheduling publication and managing editorial announcements.</a:t>
            </a:r>
          </a:p>
          <a:p>
            <a:pPr marL="0" indent="0">
              <a:buNone/>
            </a:pPr>
            <a:r>
              <a:rPr lang="en-US" sz="1200" kern="100">
                <a:solidFill>
                  <a:srgbClr val="003046"/>
                </a:solidFill>
                <a:effectLst/>
                <a:ea typeface="Times New Roman" panose="02020603050405020304" pitchFamily="18" charset="0"/>
                <a:cs typeface="Times New Roman" panose="02020603050405020304" pitchFamily="18" charset="0"/>
              </a:rPr>
              <a:t>Section Editors then take on the workflow, assigning </a:t>
            </a:r>
            <a:r>
              <a:rPr lang="en-US" sz="1200" kern="100" dirty="0">
                <a:solidFill>
                  <a:srgbClr val="003046"/>
                </a:solidFill>
                <a:effectLst/>
                <a:ea typeface="Times New Roman" panose="02020603050405020304" pitchFamily="18" charset="0"/>
                <a:cs typeface="Times New Roman" panose="02020603050405020304" pitchFamily="18" charset="0"/>
              </a:rPr>
              <a:t>faculty </a:t>
            </a:r>
            <a:r>
              <a:rPr lang="en-US" sz="1200" kern="100">
                <a:solidFill>
                  <a:srgbClr val="003046"/>
                </a:solidFill>
                <a:effectLst/>
                <a:ea typeface="Times New Roman" panose="02020603050405020304" pitchFamily="18" charset="0"/>
                <a:cs typeface="Times New Roman" panose="02020603050405020304" pitchFamily="18" charset="0"/>
              </a:rPr>
              <a:t>reviewers and evaluating revisions based on their feedback. They decide whether to move the article forward for copyediting.</a:t>
            </a:r>
          </a:p>
          <a:p>
            <a:pPr marL="0" indent="0">
              <a:buNone/>
            </a:pPr>
            <a:r>
              <a:rPr lang="en-US" sz="1200" kern="100">
                <a:solidFill>
                  <a:srgbClr val="003046"/>
                </a:solidFill>
                <a:effectLst/>
                <a:ea typeface="Times New Roman" panose="02020603050405020304" pitchFamily="18" charset="0"/>
                <a:cs typeface="Times New Roman" panose="02020603050405020304" pitchFamily="18" charset="0"/>
              </a:rPr>
              <a:t>Reviewers play a crucial role, providing detailed feedback and recommending whether articles should be accepted, revised, or declined. The Section Editor will review revised articles and accept or deny the article and then move it to the next stage (Copyediting). </a:t>
            </a:r>
          </a:p>
          <a:p>
            <a:pPr marL="0" indent="0">
              <a:buNone/>
            </a:pPr>
            <a:r>
              <a:rPr lang="en-US" sz="1200" kern="100">
                <a:solidFill>
                  <a:srgbClr val="003046"/>
                </a:solidFill>
                <a:effectLst/>
                <a:ea typeface="Times New Roman" panose="02020603050405020304" pitchFamily="18" charset="0"/>
                <a:cs typeface="Times New Roman" panose="02020603050405020304" pitchFamily="18" charset="0"/>
              </a:rPr>
              <a:t>Finally, Open Press staff, including Journal Managers and Production Editors, handle layout, copyediting, and accessibility tasks, ensuring each article meets our standards and is ready for publication.</a:t>
            </a:r>
          </a:p>
          <a:p>
            <a:pPr marL="0" indent="0">
              <a:buNone/>
            </a:pPr>
            <a:r>
              <a:rPr lang="en-US" sz="1200" kern="100">
                <a:solidFill>
                  <a:srgbClr val="003046"/>
                </a:solidFill>
                <a:effectLst/>
                <a:cs typeface="Times New Roman" panose="02020603050405020304" pitchFamily="18" charset="0"/>
              </a:rPr>
              <a:t>The Chief Editor (Peter) will Schedule the article for publication and it will be added to the issue)</a:t>
            </a:r>
            <a:endParaRPr lang="en-US" sz="1200">
              <a:solidFill>
                <a:srgbClr val="003046"/>
              </a:solidFill>
            </a:endParaRPr>
          </a:p>
          <a:p>
            <a:pPr marL="0" indent="0">
              <a:buFont typeface="Arial" panose="020B0604020202020204" pitchFamily="34" charset="0"/>
              <a:buNone/>
            </a:pPr>
            <a:endParaRPr lang="en-US" sz="1200">
              <a:solidFill>
                <a:srgbClr val="003046"/>
              </a:solidFill>
            </a:endParaRPr>
          </a:p>
          <a:p>
            <a:pPr marL="171450" indent="-171450">
              <a:buFont typeface="Arial" panose="020B0604020202020204" pitchFamily="34" charset="0"/>
              <a:buChar char="•"/>
            </a:pPr>
            <a:endParaRPr lang="en-US" sz="1200">
              <a:solidFill>
                <a:srgbClr val="003046"/>
              </a:solidFill>
            </a:endParaRPr>
          </a:p>
          <a:p>
            <a:pPr marL="171450" indent="-171450">
              <a:buFont typeface="Arial" panose="020B0604020202020204" pitchFamily="34" charset="0"/>
              <a:buChar char="•"/>
            </a:pPr>
            <a:endParaRPr lang="en-US" sz="1200">
              <a:solidFill>
                <a:srgbClr val="003046"/>
              </a:solidFill>
            </a:endParaRPr>
          </a:p>
          <a:p>
            <a:pPr marL="171450" indent="-171450">
              <a:buFont typeface="Arial" panose="020B0604020202020204" pitchFamily="34" charset="0"/>
              <a:buChar char="•"/>
            </a:pPr>
            <a:endParaRPr lang="en-US" sz="1200">
              <a:solidFill>
                <a:srgbClr val="003046"/>
              </a:solidFill>
            </a:endParaRPr>
          </a:p>
          <a:p>
            <a:endParaRPr lang="en-US">
              <a:solidFill>
                <a:srgbClr val="003046"/>
              </a:solidFill>
            </a:endParaRPr>
          </a:p>
          <a:p>
            <a:endParaRPr lang="en-US"/>
          </a:p>
        </p:txBody>
      </p:sp>
      <p:sp>
        <p:nvSpPr>
          <p:cNvPr id="4" name="Slide Number Placeholder 3"/>
          <p:cNvSpPr>
            <a:spLocks noGrp="1"/>
          </p:cNvSpPr>
          <p:nvPr>
            <p:ph type="sldNum" sz="quarter" idx="5"/>
          </p:nvPr>
        </p:nvSpPr>
        <p:spPr/>
        <p:txBody>
          <a:bodyPr/>
          <a:lstStyle/>
          <a:p>
            <a:fld id="{18921337-E4B8-49BE-9BB4-963E500AE377}" type="slidenum">
              <a:rPr lang="en-CA" smtClean="0"/>
              <a:t>12</a:t>
            </a:fld>
            <a:endParaRPr lang="en-CA"/>
          </a:p>
        </p:txBody>
      </p:sp>
    </p:spTree>
    <p:extLst>
      <p:ext uri="{BB962C8B-B14F-4D97-AF65-F5344CB8AC3E}">
        <p14:creationId xmlns:p14="http://schemas.microsoft.com/office/powerpoint/2010/main" val="352096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wrap up today’s session, let’s look at the next steps to ensure a smooth and successful launch of the Future Earth Student Journal.</a:t>
            </a:r>
          </a:p>
          <a:p>
            <a:r>
              <a:rPr lang="en-US"/>
              <a:t>First, we’re encouraging all </a:t>
            </a:r>
            <a:r>
              <a:rPr lang="en-US" dirty="0"/>
              <a:t>Faculty </a:t>
            </a:r>
            <a:r>
              <a:rPr lang="en-US"/>
              <a:t>editors</a:t>
            </a:r>
            <a:r>
              <a:rPr lang="en-US" dirty="0"/>
              <a:t> and</a:t>
            </a:r>
            <a:r>
              <a:rPr lang="en-US"/>
              <a:t> reviewers, and those involved with the journal to complete training on Open Journal Systems (OJS) version 3.4. This training will cover essential aspects of the editorial workflow—helping everyone feel confident in managing submissions, coordinating reviews, and handling editorial tasks on the platform.</a:t>
            </a:r>
          </a:p>
          <a:p>
            <a:r>
              <a:rPr lang="en-US"/>
              <a:t>Next, we’ll be entering a workflow testing phase. This step will involve running through the complete submission-to-publication process on OJS, ensuring everything is operating as expected before we go live. Testing will allow us to troubleshoot any potential issues in real time, so we’re fully prepared for the official launch.</a:t>
            </a:r>
          </a:p>
          <a:p>
            <a:r>
              <a:rPr lang="en-US"/>
              <a:t>To broaden awareness, we’ll also focus on disseminating information about the journal across faculties and schools. We want to ensure that instructors and students understand the journal’s purpose, how to get involved, and the resources available to support them.</a:t>
            </a:r>
          </a:p>
          <a:p>
            <a:r>
              <a:rPr lang="en-US"/>
              <a:t>Finally, we’ll issue a call for article submissions, inviting students to contribute their work. Through channels like TRU Connect, we’ll reach out to potential authors, encouraging them to share their research on sustainability and environmental issues with the academic community.</a:t>
            </a:r>
          </a:p>
          <a:p>
            <a:r>
              <a:rPr lang="en-US"/>
              <a:t>This journey is just beginning, and we’re excited to build a platform that showcases student voices on critical issues facing our world. Thank you all for your time, and we look forward to working together to make the Future Earth Student Journal a valuable and impactful resource.</a:t>
            </a:r>
          </a:p>
        </p:txBody>
      </p:sp>
      <p:sp>
        <p:nvSpPr>
          <p:cNvPr id="4" name="Slide Number Placeholder 3"/>
          <p:cNvSpPr>
            <a:spLocks noGrp="1"/>
          </p:cNvSpPr>
          <p:nvPr>
            <p:ph type="sldNum" sz="quarter" idx="5"/>
          </p:nvPr>
        </p:nvSpPr>
        <p:spPr/>
        <p:txBody>
          <a:bodyPr/>
          <a:lstStyle/>
          <a:p>
            <a:fld id="{18921337-E4B8-49BE-9BB4-963E500AE377}" type="slidenum">
              <a:rPr lang="en-CA" smtClean="0"/>
              <a:t>13</a:t>
            </a:fld>
            <a:endParaRPr lang="en-CA"/>
          </a:p>
        </p:txBody>
      </p:sp>
    </p:spTree>
    <p:extLst>
      <p:ext uri="{BB962C8B-B14F-4D97-AF65-F5344CB8AC3E}">
        <p14:creationId xmlns:p14="http://schemas.microsoft.com/office/powerpoint/2010/main" val="78450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Q&amp;A and Discussion (3 mins)**</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 Open the floor for questions and feedback.</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 Encourage faculty editors and stakeholders to express their thoughts on improving the workflow and journal practices.</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14</a:t>
            </a:fld>
            <a:endParaRPr lang="en-CA"/>
          </a:p>
        </p:txBody>
      </p:sp>
    </p:spTree>
    <p:extLst>
      <p:ext uri="{BB962C8B-B14F-4D97-AF65-F5344CB8AC3E}">
        <p14:creationId xmlns:p14="http://schemas.microsoft.com/office/powerpoint/2010/main" val="213953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Special Thank you to Christina Bergeron for setting this launch presentation up tonight and making sure we’re all fed, Thank you to Sukh </a:t>
            </a:r>
            <a:r>
              <a:rPr lang="en-US" err="1"/>
              <a:t>Matanovich</a:t>
            </a:r>
            <a:r>
              <a:rPr lang="en-US"/>
              <a:t> </a:t>
            </a:r>
          </a:p>
        </p:txBody>
      </p:sp>
      <p:sp>
        <p:nvSpPr>
          <p:cNvPr id="4" name="Slide Number Placeholder 3"/>
          <p:cNvSpPr>
            <a:spLocks noGrp="1"/>
          </p:cNvSpPr>
          <p:nvPr>
            <p:ph type="sldNum" sz="quarter" idx="5"/>
          </p:nvPr>
        </p:nvSpPr>
        <p:spPr/>
        <p:txBody>
          <a:bodyPr/>
          <a:lstStyle/>
          <a:p>
            <a:fld id="{18921337-E4B8-49BE-9BB4-963E500AE377}" type="slidenum">
              <a:rPr lang="en-CA" smtClean="0"/>
              <a:t>15</a:t>
            </a:fld>
            <a:endParaRPr lang="en-CA"/>
          </a:p>
        </p:txBody>
      </p:sp>
    </p:spTree>
    <p:extLst>
      <p:ext uri="{BB962C8B-B14F-4D97-AF65-F5344CB8AC3E}">
        <p14:creationId xmlns:p14="http://schemas.microsoft.com/office/powerpoint/2010/main" val="1562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Introduction to the Presentation (5 mins)**</a:t>
            </a:r>
          </a:p>
          <a:p>
            <a:r>
              <a:rPr lang="en-US"/>
              <a:t>I’m excited to be here today to introduce </a:t>
            </a:r>
            <a:r>
              <a:rPr lang="en-US" i="1"/>
              <a:t>Future Earth</a:t>
            </a:r>
            <a:r>
              <a:rPr lang="en-US"/>
              <a:t>, a new student journal dedicated to publishing research on global sustainability and environmental issues.</a:t>
            </a:r>
          </a:p>
          <a:p>
            <a:r>
              <a:rPr lang="en-US"/>
              <a:t>In today’s session, we’ll walk through the purpose of </a:t>
            </a:r>
            <a:r>
              <a:rPr lang="en-US" i="1"/>
              <a:t>Future Earth</a:t>
            </a:r>
            <a:r>
              <a:rPr lang="en-US"/>
              <a:t>, its mission, and the workflow we’ll be using on the Open Journal Systems, or OJS, platform. Our objectives are to:</a:t>
            </a:r>
          </a:p>
          <a:p>
            <a:pPr>
              <a:buFont typeface="+mj-lt"/>
              <a:buAutoNum type="arabicPeriod"/>
            </a:pPr>
            <a:r>
              <a:rPr lang="en-US"/>
              <a:t>Introduce </a:t>
            </a:r>
            <a:r>
              <a:rPr lang="en-US" i="1"/>
              <a:t>Future Earth</a:t>
            </a:r>
            <a:r>
              <a:rPr lang="en-US"/>
              <a:t> and its focus on student-led research.</a:t>
            </a:r>
          </a:p>
          <a:p>
            <a:pPr>
              <a:buFont typeface="+mj-lt"/>
              <a:buAutoNum type="arabicPeriod"/>
            </a:pPr>
            <a:r>
              <a:rPr lang="en-US"/>
              <a:t>Provide an overview of the OJS platform, which will manage our submission, review, and publication processes.</a:t>
            </a:r>
          </a:p>
          <a:p>
            <a:pPr>
              <a:buFont typeface="+mj-lt"/>
              <a:buAutoNum type="arabicPeriod"/>
            </a:pPr>
            <a:r>
              <a:rPr lang="en-US"/>
              <a:t>Walk through the specific workflow for </a:t>
            </a:r>
            <a:r>
              <a:rPr lang="en-US" i="1"/>
              <a:t>Future Earth</a:t>
            </a:r>
            <a:r>
              <a:rPr lang="en-US"/>
              <a:t> on OJS, covering manuscript submission, </a:t>
            </a:r>
            <a:r>
              <a:rPr lang="en-US" dirty="0"/>
              <a:t>faculty</a:t>
            </a:r>
            <a:r>
              <a:rPr lang="en-US"/>
              <a:t> review, editing, and publication.</a:t>
            </a:r>
          </a:p>
          <a:p>
            <a:pPr>
              <a:buFont typeface="+mj-lt"/>
              <a:buAutoNum type="arabicPeriod"/>
            </a:pPr>
            <a:r>
              <a:rPr lang="en-US"/>
              <a:t>Clarify the role of faculty editors in maintaining quality and ethical standards.</a:t>
            </a:r>
          </a:p>
          <a:p>
            <a:pPr>
              <a:buFont typeface="+mj-lt"/>
              <a:buAutoNum type="arabicPeriod"/>
            </a:pPr>
            <a:r>
              <a:rPr lang="en-US"/>
              <a:t>Conclude with a Q&amp;A to address any questions you may have.</a:t>
            </a:r>
          </a:p>
          <a:p>
            <a:r>
              <a:rPr lang="en-US"/>
              <a:t>Finally, I’ll be sharing resources and next steps for further training on OJS and </a:t>
            </a:r>
            <a:r>
              <a:rPr lang="en-US" i="1"/>
              <a:t>Future Earth</a:t>
            </a:r>
            <a:r>
              <a:rPr lang="en-US"/>
              <a:t> workflows. Let’s dive in!</a:t>
            </a:r>
          </a:p>
          <a:p>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3</a:t>
            </a:fld>
            <a:endParaRPr lang="en-CA"/>
          </a:p>
        </p:txBody>
      </p:sp>
    </p:spTree>
    <p:extLst>
      <p:ext uri="{BB962C8B-B14F-4D97-AF65-F5344CB8AC3E}">
        <p14:creationId xmlns:p14="http://schemas.microsoft.com/office/powerpoint/2010/main" val="231499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About the *Future Earth* Student Journal (5 mins)**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Let’s start by diving into the mission and vision behind Future Earth. Future Earth is an engaging new journal created to spotlight innovative research on sustainability and environmental solutions, with a strong focus on student authorship It’s specifically designed to support undergraduate and graduate contributors, offering a platform for diverse voices and inspiring meaningful discussions on global issues.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Our goals for Future Earth include:</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Championing student research that addresses pressing environmental challenges.</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Embracing a multidisciplinary approach to foster well-rounded, holistic solutions.</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Creating a launchpad for emerging scholars.</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And building a network of students, faculty, and professionals who are passionate about making an impact on our planet.</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Future Earth is all about empowering students to contribute to the sustainability dialogue and drive action on critical environmental issues.</a:t>
            </a:r>
            <a:endParaRPr lang="en-CA" sz="12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4</a:t>
            </a:fld>
            <a:endParaRPr lang="en-CA"/>
          </a:p>
        </p:txBody>
      </p:sp>
    </p:spTree>
    <p:extLst>
      <p:ext uri="{BB962C8B-B14F-4D97-AF65-F5344CB8AC3E}">
        <p14:creationId xmlns:p14="http://schemas.microsoft.com/office/powerpoint/2010/main" val="335350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Overview of the Open Journal Systems (OJS) Platform (7 mins)**</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Now, let’s talk about the Open Journal Systems, or OJS, platform.</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So, what is OJS? OJS is a widely used open-source software designed to help manage and publish academic journals. It’s particularly valuable because it simplifies each stage of the publishing process—from initial submission to final publication.</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For editors, this means a much more streamlined experience. Rather than juggling multiple tools, OJS provides everything you need in one place.</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For faculty editors specifically, OJS offers several key features:</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Submission Management: All incoming manuscripts are stored in one central location, making it easy to organize.</a:t>
            </a:r>
          </a:p>
          <a:p>
            <a:pPr marL="171450" indent="-171450">
              <a:buFont typeface="Arial" panose="020B0604020202020204" pitchFamily="34" charset="0"/>
              <a:buChar char="•"/>
            </a:pP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Faculty </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Review Workflows: This feature enables editors to efficiently assign, track, and communicate with reviewers.</a:t>
            </a:r>
          </a:p>
          <a:p>
            <a:pPr marL="171450" indent="-171450">
              <a:buFont typeface="Arial" panose="020B0604020202020204" pitchFamily="34" charset="0"/>
              <a:buChar char="•"/>
            </a:pP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Editorial Tools: Editors can use built-in tools to communicate with authors and reviewers, keeping everyone aligned and on </a:t>
            </a: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schedule.</a:t>
            </a:r>
          </a:p>
          <a:p>
            <a:pPr marL="171450" indent="-171450">
              <a:buFont typeface="Arial" panose="020B0604020202020204" pitchFamily="34" charset="0"/>
              <a:buChar char="•"/>
            </a:pP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Publishing</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Metrics: OJS tracks important metrics like views and downloads, giving editors insights into the journal's reach and impact.</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Overall, OJS is designed to make journal management smoother and more efficient, allowing faculty editors to focus more on content quality and less on administrative tasks."</a:t>
            </a:r>
            <a:endParaRPr lang="en-CA" sz="1200" kern="1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5</a:t>
            </a:fld>
            <a:endParaRPr lang="en-CA"/>
          </a:p>
        </p:txBody>
      </p:sp>
    </p:spTree>
    <p:extLst>
      <p:ext uri="{BB962C8B-B14F-4D97-AF65-F5344CB8AC3E}">
        <p14:creationId xmlns:p14="http://schemas.microsoft.com/office/powerpoint/2010/main" val="183016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Future Earth* Journal Workflow on OJS (10 mins)**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Let’s walk through the workflow for submissions to the Future Earth journal on the OJS platform, covering each stage of the </a:t>
            </a: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faculty</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review and publication process.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Submission: Student authors, often working with faculty guidance, submit their manuscript through the journal’s OJS platform, following our author guidelines. If the paper originates from a course, it should include a review report from their instructor. To maintain impartiality, we anonymize the author’s information for the review </a:t>
            </a:r>
            <a:r>
              <a:rPr lang="en-US" sz="1200" kern="100" err="1">
                <a:effectLst/>
                <a:latin typeface="Calibri" panose="020F0502020204030204" pitchFamily="34" charset="0"/>
                <a:ea typeface="Times New Roman" panose="02020603050405020304" pitchFamily="18" charset="0"/>
                <a:cs typeface="Times New Roman" panose="02020603050405020304" pitchFamily="18" charset="0"/>
              </a:rPr>
              <a:t>stage.Initial</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Evaluation and Review: The Chief Editor assigns the submission to a relevant faculty editor. The faculty editor checks for guideline adherence, evaluates the instructor’s report (if available), and uses similarity software to verify academic integrity. Based on these evaluations, the paper is sent to two associate editors in the field, or just one if an instructor review was already </a:t>
            </a:r>
            <a:r>
              <a:rPr lang="en-US" sz="1200" kern="100" err="1">
                <a:effectLst/>
                <a:latin typeface="Calibri" panose="020F0502020204030204" pitchFamily="34" charset="0"/>
                <a:ea typeface="Times New Roman" panose="02020603050405020304" pitchFamily="18" charset="0"/>
                <a:cs typeface="Times New Roman" panose="02020603050405020304" pitchFamily="18" charset="0"/>
              </a:rPr>
              <a:t>completed.Review</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Report: Our associate editors assess the manuscript for originality, clarity, rigor, and relevance. They provide constructive feedback through OJS, including suggestions for improvement and recommendations for acceptance or revision. If accepted, the manuscript moves forward for copy-</a:t>
            </a:r>
            <a:r>
              <a:rPr lang="en-US" sz="1200" kern="100" err="1">
                <a:effectLst/>
                <a:latin typeface="Calibri" panose="020F0502020204030204" pitchFamily="34" charset="0"/>
                <a:ea typeface="Times New Roman" panose="02020603050405020304" pitchFamily="18" charset="0"/>
                <a:cs typeface="Times New Roman" panose="02020603050405020304" pitchFamily="18" charset="0"/>
              </a:rPr>
              <a:t>editing.Author</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Revision: If revisions are needed, the author receives detailed feedback from reviewers and has a set period to make improvements before </a:t>
            </a:r>
            <a:r>
              <a:rPr lang="en-US" sz="1200" kern="100" err="1">
                <a:effectLst/>
                <a:latin typeface="Calibri" panose="020F0502020204030204" pitchFamily="34" charset="0"/>
                <a:ea typeface="Times New Roman" panose="02020603050405020304" pitchFamily="18" charset="0"/>
                <a:cs typeface="Times New Roman" panose="02020603050405020304" pitchFamily="18" charset="0"/>
              </a:rPr>
              <a:t>resubmitting.Production</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and Publication: Finally, the manuscript undergoes copy-editing, and a Production Editor creates the PDF and HTML galley proofs. The author reviews these proofs before we schedule the article for </a:t>
            </a:r>
            <a:r>
              <a:rPr lang="en-US" sz="1200" kern="100" err="1">
                <a:effectLst/>
                <a:latin typeface="Calibri" panose="020F0502020204030204" pitchFamily="34" charset="0"/>
                <a:ea typeface="Times New Roman" panose="02020603050405020304" pitchFamily="18" charset="0"/>
                <a:cs typeface="Times New Roman" panose="02020603050405020304" pitchFamily="18" charset="0"/>
              </a:rPr>
              <a:t>publication.This</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 structured process upholds quality and integrity, while providing authors with constructive, valuable feedback to strengthen their work.</a:t>
            </a:r>
            <a:endParaRPr lang="en-CA" sz="12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sz="1200" kern="1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How faculty editors can assign reviewers, track review progress, and make editorial decisions.</a:t>
            </a:r>
          </a:p>
        </p:txBody>
      </p:sp>
      <p:sp>
        <p:nvSpPr>
          <p:cNvPr id="4" name="Slide Number Placeholder 3"/>
          <p:cNvSpPr>
            <a:spLocks noGrp="1"/>
          </p:cNvSpPr>
          <p:nvPr>
            <p:ph type="sldNum" sz="quarter" idx="5"/>
          </p:nvPr>
        </p:nvSpPr>
        <p:spPr/>
        <p:txBody>
          <a:bodyPr/>
          <a:lstStyle/>
          <a:p>
            <a:fld id="{18921337-E4B8-49BE-9BB4-963E500AE377}" type="slidenum">
              <a:rPr lang="en-CA" smtClean="0"/>
              <a:t>6</a:t>
            </a:fld>
            <a:endParaRPr lang="en-CA"/>
          </a:p>
        </p:txBody>
      </p:sp>
    </p:spTree>
    <p:extLst>
      <p:ext uri="{BB962C8B-B14F-4D97-AF65-F5344CB8AC3E}">
        <p14:creationId xmlns:p14="http://schemas.microsoft.com/office/powerpoint/2010/main" val="96127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**Submission Process**</a:t>
            </a:r>
          </a:p>
          <a:p>
            <a:r>
              <a:rPr lang="en-US"/>
              <a:t>Student authors, under faculty guidance, submit their manuscripts through the journal’s OJS platform, following author guidelines. Course-related submissions should include a review report from the instructor. To ensure impartiality, author details are anonymized during review. Students select the submission type (e.g., review or research article) and category (e.g., economics or climate), then confirm each submission requirement checkbox. They can add notes to the Editor, such as “Review report included,” and must check the copyright acknowledgment.</a:t>
            </a:r>
          </a:p>
          <a:p>
            <a:r>
              <a:rPr lang="en-US"/>
              <a:t>Students proceed through the steps: Start, Upload Files (including Review Report), Enter Metadata, and Confirm (Finish Submission). Co-authors may be added. Faculty editors can submit commentaries, opinions, or editorials and may skip double-blind review.</a:t>
            </a:r>
          </a:p>
          <a:p>
            <a:r>
              <a:rPr lang="en-US"/>
              <a:t>Once submitted, the Chief Editor assigns the paper to a Section Editor for an initial review, ensuring guideline compliance before passing it to reviewers.</a:t>
            </a:r>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7</a:t>
            </a:fld>
            <a:endParaRPr lang="en-CA"/>
          </a:p>
        </p:txBody>
      </p:sp>
    </p:spTree>
    <p:extLst>
      <p:ext uri="{BB962C8B-B14F-4D97-AF65-F5344CB8AC3E}">
        <p14:creationId xmlns:p14="http://schemas.microsoft.com/office/powerpoint/2010/main" val="266437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CA" sz="1200" kern="100" dirty="0">
                <a:effectLst/>
                <a:latin typeface="Calibri" panose="020F0502020204030204" pitchFamily="34" charset="0"/>
                <a:ea typeface="Times New Roman" panose="02020603050405020304" pitchFamily="18" charset="0"/>
                <a:cs typeface="Times New Roman" panose="02020603050405020304" pitchFamily="18" charset="0"/>
              </a:rPr>
              <a:t>Faculty </a:t>
            </a:r>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Review Process**</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Overview of the </a:t>
            </a:r>
            <a:r>
              <a:rPr lang="en-CA" sz="1200" kern="100" dirty="0">
                <a:effectLst/>
                <a:latin typeface="Calibri" panose="020F0502020204030204" pitchFamily="34" charset="0"/>
                <a:ea typeface="Times New Roman" panose="02020603050405020304" pitchFamily="18" charset="0"/>
                <a:cs typeface="Times New Roman" panose="02020603050405020304" pitchFamily="18" charset="0"/>
              </a:rPr>
              <a:t>Faculty</a:t>
            </a:r>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review system in OJS (single-blind, double-blind, or open review).</a:t>
            </a:r>
          </a:p>
          <a:p>
            <a:r>
              <a:rPr lang="en-US"/>
              <a:t>The review process begins when the Section Editor receives an email notification from the Chief Editor, Peter, through the OJS system. Section Editors can then click the link to view the submission and assign reviewers based on their expertise.</a:t>
            </a:r>
          </a:p>
          <a:p>
            <a:r>
              <a:rPr lang="en-US"/>
              <a:t>Reviewers are provided with specific guidelines outlining review criteria. They download and evaluate the manuscript, focusing on key areas like clarity, methodology, literature review, data analysis, and relevance to sustainability issues. For instance, they might suggest reorganizing sections to improve flow, recommend additional data to strengthen methodology, or propose further connections to environmental applications.</a:t>
            </a:r>
          </a:p>
          <a:p>
            <a:r>
              <a:rPr lang="en-US"/>
              <a:t>Reviewers may document their feedback in a Review Report or directly in a discussion with the author and Section Editor. Finally, once they submit their feedback, Section Editors decide on next steps, such as whether the article needs revision or is ready for acceptance. </a:t>
            </a:r>
          </a:p>
          <a:p>
            <a:r>
              <a:rPr lang="en-US"/>
              <a:t>These targeted recommendations from the reviewers are critical in enhancing the quality and impact of Future Earth manuscripts, ensuring they meet both academic and real-world relevance standards.</a:t>
            </a:r>
          </a:p>
        </p:txBody>
      </p:sp>
      <p:sp>
        <p:nvSpPr>
          <p:cNvPr id="4" name="Slide Number Placeholder 3"/>
          <p:cNvSpPr>
            <a:spLocks noGrp="1"/>
          </p:cNvSpPr>
          <p:nvPr>
            <p:ph type="sldNum" sz="quarter" idx="5"/>
          </p:nvPr>
        </p:nvSpPr>
        <p:spPr/>
        <p:txBody>
          <a:bodyPr/>
          <a:lstStyle/>
          <a:p>
            <a:fld id="{18921337-E4B8-49BE-9BB4-963E500AE377}" type="slidenum">
              <a:rPr lang="en-CA" smtClean="0"/>
              <a:t>8</a:t>
            </a:fld>
            <a:endParaRPr lang="en-CA"/>
          </a:p>
        </p:txBody>
      </p:sp>
    </p:spTree>
    <p:extLst>
      <p:ext uri="{BB962C8B-B14F-4D97-AF65-F5344CB8AC3E}">
        <p14:creationId xmlns:p14="http://schemas.microsoft.com/office/powerpoint/2010/main" val="246561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**Editing and Revision Process**</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Now, let’s talk about the Editing and Revision Process and how it supports our commitment to high publication standards. </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After an author has addressed initial revisions with the faculty editor, Open Press steps in to complete the final stages of copy editing and revision and then the Production of PDF and HTML galleys.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As discussed, Faculty editors/ reviewers play a crucial early role in facilitating feedback between authors and reviewers, helping authors understand and apply essential revisions to strengthen their manuscripts. Once these initial steps are complete, Open Press takes over to handle the final copy editing and production of galleys. This stage involves a thorough review with the author to refine language, correct any remaining errors, and ensure the manuscript meets our quality and consistency standards.</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This dual-level review process, where faculty editors provide initial guidance and Open Press handles final revisions, allows us to publish work that is both polished and impactful. By maintaining clear, structured communication and emphasizing quality at every stage, we ensure each publication upholds the professional standards of Open Press.</a:t>
            </a:r>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9</a:t>
            </a:fld>
            <a:endParaRPr lang="en-CA"/>
          </a:p>
        </p:txBody>
      </p:sp>
    </p:spTree>
    <p:extLst>
      <p:ext uri="{BB962C8B-B14F-4D97-AF65-F5344CB8AC3E}">
        <p14:creationId xmlns:p14="http://schemas.microsoft.com/office/powerpoint/2010/main" val="370146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**Publication Workflow**</a:t>
            </a: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In the Production &amp; Publication Workflow, the Production/Layout Editor, often Jessica or a co-op student, plays a key role. They ensure accessibility standards, including alt text and descriptions, then create PDF and HTML proofs. Metadata is updated, and final galleys are uploaded.</a:t>
            </a:r>
          </a:p>
          <a:p>
            <a:r>
              <a:rPr lang="en-US" sz="1200" kern="100">
                <a:effectLst/>
                <a:latin typeface="Calibri" panose="020F0502020204030204" pitchFamily="34" charset="0"/>
                <a:ea typeface="Times New Roman" panose="02020603050405020304" pitchFamily="18" charset="0"/>
                <a:cs typeface="Times New Roman" panose="02020603050405020304" pitchFamily="18" charset="0"/>
              </a:rPr>
              <a:t>In the Final Steps—formatting, proofing, and approval—timeliness and transparency are essential. The Production Editor notifies the author for a final proof review, ensures the author’s bio is included, and alerts the Chief Editor to schedule publication, ensuring a smooth, efficient process.</a:t>
            </a:r>
            <a:endParaRPr lang="en-CA" sz="1200" kern="1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kern="10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CA"/>
          </a:p>
        </p:txBody>
      </p:sp>
      <p:sp>
        <p:nvSpPr>
          <p:cNvPr id="4" name="Slide Number Placeholder 3"/>
          <p:cNvSpPr>
            <a:spLocks noGrp="1"/>
          </p:cNvSpPr>
          <p:nvPr>
            <p:ph type="sldNum" sz="quarter" idx="5"/>
          </p:nvPr>
        </p:nvSpPr>
        <p:spPr/>
        <p:txBody>
          <a:bodyPr/>
          <a:lstStyle/>
          <a:p>
            <a:fld id="{18921337-E4B8-49BE-9BB4-963E500AE377}" type="slidenum">
              <a:rPr lang="en-CA" smtClean="0"/>
              <a:t>10</a:t>
            </a:fld>
            <a:endParaRPr lang="en-CA"/>
          </a:p>
        </p:txBody>
      </p:sp>
    </p:spTree>
    <p:extLst>
      <p:ext uri="{BB962C8B-B14F-4D97-AF65-F5344CB8AC3E}">
        <p14:creationId xmlns:p14="http://schemas.microsoft.com/office/powerpoint/2010/main" val="383501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11/19/2024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009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60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501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60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11/19/2024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469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9233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80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244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145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11/19/2024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38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11/19/2024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459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11/19/2024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34603946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10" r:id="rId5"/>
    <p:sldLayoutId id="2147483716" r:id="rId6"/>
    <p:sldLayoutId id="2147483711" r:id="rId7"/>
    <p:sldLayoutId id="2147483712" r:id="rId8"/>
    <p:sldLayoutId id="2147483713"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ixabay.com/?utm_source=link-attribution&amp;utm_medium=referral&amp;utm_campaign=image&amp;utm_content=7746880" TargetMode="External"/><Relationship Id="rId4" Type="http://schemas.openxmlformats.org/officeDocument/2006/relationships/hyperlink" Target="https://pixabay.com/users/arturoaez220-20351946/?utm_source=link-attribution&amp;utm_medium=referral&amp;utm_campaign=image&amp;utm_content=774688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3.jpe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playlist?list=PLg358gdRUrDUKJbWtr4bgy133_jwoiqoF" TargetMode="External"/><Relationship Id="rId5" Type="http://schemas.openxmlformats.org/officeDocument/2006/relationships/hyperlink" Target="https://docs.pkp.sfu.ca/learning-ojs/en/editorial-workflow" TargetMode="External"/><Relationship Id="rId4" Type="http://schemas.openxmlformats.org/officeDocument/2006/relationships/hyperlink" Target="https://pixabay.com/en/stairs-forest-stairway-step-walk-720604/" TargetMode="Externa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creativecommons.org/licenses/by-nc/3.0/" TargetMode="External"/><Relationship Id="rId4" Type="http://schemas.openxmlformats.org/officeDocument/2006/relationships/hyperlink" Target="https://www.cde.ual.es/en/complex-network-of-european-and-global-developments-impacts-sustainabil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ublishing.bceln.ca/index.php/future-earth/"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cs.pkp.sfu.ca/learning-ojs/en/production-publication" TargetMode="External"/><Relationship Id="rId13" Type="http://schemas.openxmlformats.org/officeDocument/2006/relationships/hyperlink" Target="https://creativecommons.org/licenses/by-nc-nd/3.0/" TargetMode="External"/><Relationship Id="rId3" Type="http://schemas.openxmlformats.org/officeDocument/2006/relationships/hyperlink" Target="https://wgoqatar.com/2020/03/ashghal-wins-government-sustainability-initiative-award-from-qatar-green-building-council/" TargetMode="External"/><Relationship Id="rId7" Type="http://schemas.openxmlformats.org/officeDocument/2006/relationships/hyperlink" Target="https://docs.pkp.sfu.ca/learning-ojs/en/editorial-workflow#copyediting" TargetMode="External"/><Relationship Id="rId12" Type="http://schemas.openxmlformats.org/officeDocument/2006/relationships/hyperlink" Target="https://thenounproject.com/" TargetMode="External"/><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hyperlink" Target="https://docs.pkp.sfu.ca/learning-ojs/en/reviewing" TargetMode="External"/><Relationship Id="rId11" Type="http://schemas.openxmlformats.org/officeDocument/2006/relationships/hyperlink" Target="https://docs.pkp.sfu.ca/learning-ojs/en/editorial-workflow#removing-identifying-information:~:text=Identifying%20Information.-,Removing%20Identifying%20Information,-%23" TargetMode="External"/><Relationship Id="rId5" Type="http://schemas.openxmlformats.org/officeDocument/2006/relationships/hyperlink" Target="https://docs.pkp.sfu.ca/learning-ojs/en/authoring" TargetMode="External"/><Relationship Id="rId10" Type="http://schemas.openxmlformats.org/officeDocument/2006/relationships/hyperlink" Target="https://www.youtube.com/playlist?list=PLg358gdRUrDUKJbWtr4bgy133_jwoiqoF" TargetMode="External"/><Relationship Id="rId4" Type="http://schemas.openxmlformats.org/officeDocument/2006/relationships/hyperlink" Target="https://docs.pkp.sfu.ca/learning-ojs/en/" TargetMode="External"/><Relationship Id="rId9" Type="http://schemas.openxmlformats.org/officeDocument/2006/relationships/hyperlink" Target="https://docs.pkp.sfu.ca/learning-ojs/en/editorial-workflow" TargetMode="External"/><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thompsonrivers/51605214680" TargetMode="External"/><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png"/><Relationship Id="rId5" Type="http://schemas.openxmlformats.org/officeDocument/2006/relationships/diagramQuickStyle" Target="../diagrams/quickStyle2.xml"/><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7.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6.pn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40.png"/><Relationship Id="rId5" Type="http://schemas.openxmlformats.org/officeDocument/2006/relationships/diagramQuickStyle" Target="../diagrams/quickStyle4.xml"/><Relationship Id="rId10" Type="http://schemas.openxmlformats.org/officeDocument/2006/relationships/image" Target="../media/image39.png"/><Relationship Id="rId4" Type="http://schemas.openxmlformats.org/officeDocument/2006/relationships/diagramLayout" Target="../diagrams/layout4.xm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9819DF-67BB-68D5-F8AC-A5B585F3948B}"/>
              </a:ext>
            </a:extLst>
          </p:cNvPr>
          <p:cNvPicPr>
            <a:picLocks noChangeAspect="1"/>
          </p:cNvPicPr>
          <p:nvPr/>
        </p:nvPicPr>
        <p:blipFill>
          <a:blip r:embed="rId3">
            <a:extLst>
              <a:ext uri="{28A0092B-C50C-407E-A947-70E740481C1C}">
                <a14:useLocalDpi xmlns:a14="http://schemas.microsoft.com/office/drawing/2010/main" val="0"/>
              </a:ext>
            </a:extLst>
          </a:blip>
          <a:srcRect l="737" r="737"/>
          <a:stretch/>
        </p:blipFill>
        <p:spPr>
          <a:xfrm>
            <a:off x="20" y="10"/>
            <a:ext cx="6756848" cy="6857990"/>
          </a:xfrm>
          <a:prstGeom prst="rect">
            <a:avLst/>
          </a:prstGeom>
        </p:spPr>
      </p:pic>
      <p:sp>
        <p:nvSpPr>
          <p:cNvPr id="28" name="Rectangle 27">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50312F"/>
          </a:solidFill>
          <a:ln w="6350" cap="flat" cmpd="sng" algn="ctr">
            <a:noFill/>
            <a:prstDash val="solid"/>
          </a:ln>
          <a:effectLst>
            <a:outerShdw blurRad="50800" algn="ctr" rotWithShape="0">
              <a:prstClr val="black">
                <a:alpha val="66000"/>
              </a:prstClr>
            </a:outerShdw>
            <a:softEdge rad="0"/>
          </a:effectLst>
        </p:spPr>
        <p:txBody>
          <a:bodyPr/>
          <a:lstStyle/>
          <a:p>
            <a:endParaRPr lang="en-CA"/>
          </a:p>
        </p:txBody>
      </p:sp>
      <p:sp useBgFill="1">
        <p:nvSpPr>
          <p:cNvPr id="25" name="Rectangle 24">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txBody>
          <a:bodyPr/>
          <a:lstStyle/>
          <a:p>
            <a:endParaRPr lang="en-CA"/>
          </a:p>
        </p:txBody>
      </p:sp>
      <p:sp>
        <p:nvSpPr>
          <p:cNvPr id="2" name="Title 1">
            <a:extLst>
              <a:ext uri="{FF2B5EF4-FFF2-40B4-BE49-F238E27FC236}">
                <a16:creationId xmlns:a16="http://schemas.microsoft.com/office/drawing/2014/main" id="{9BD13995-4996-9287-C30E-ACEA76EC2849}"/>
              </a:ext>
            </a:extLst>
          </p:cNvPr>
          <p:cNvSpPr>
            <a:spLocks noGrp="1"/>
          </p:cNvSpPr>
          <p:nvPr>
            <p:ph type="ctrTitle"/>
          </p:nvPr>
        </p:nvSpPr>
        <p:spPr>
          <a:xfrm>
            <a:off x="7957225" y="1559768"/>
            <a:ext cx="2978281" cy="2586435"/>
          </a:xfrm>
        </p:spPr>
        <p:txBody>
          <a:bodyPr>
            <a:normAutofit/>
          </a:bodyPr>
          <a:lstStyle/>
          <a:p>
            <a:r>
              <a:rPr lang="en-US" sz="4200">
                <a:solidFill>
                  <a:srgbClr val="003046"/>
                </a:solidFill>
              </a:rPr>
              <a:t>Welcome to </a:t>
            </a:r>
            <a:r>
              <a:rPr lang="en-US" sz="4200" i="1">
                <a:solidFill>
                  <a:srgbClr val="003046"/>
                </a:solidFill>
              </a:rPr>
              <a:t>Future Earth</a:t>
            </a:r>
            <a:r>
              <a:rPr lang="en-US" sz="4200">
                <a:solidFill>
                  <a:srgbClr val="003046"/>
                </a:solidFill>
              </a:rPr>
              <a:t>!</a:t>
            </a:r>
            <a:endParaRPr lang="en-CA" sz="4200">
              <a:solidFill>
                <a:srgbClr val="003046"/>
              </a:solidFill>
            </a:endParaRPr>
          </a:p>
        </p:txBody>
      </p:sp>
      <p:sp>
        <p:nvSpPr>
          <p:cNvPr id="3" name="Subtitle 2">
            <a:extLst>
              <a:ext uri="{FF2B5EF4-FFF2-40B4-BE49-F238E27FC236}">
                <a16:creationId xmlns:a16="http://schemas.microsoft.com/office/drawing/2014/main" id="{10313A2A-FD2E-2184-2F49-641764BE5D32}"/>
              </a:ext>
            </a:extLst>
          </p:cNvPr>
          <p:cNvSpPr>
            <a:spLocks noGrp="1"/>
          </p:cNvSpPr>
          <p:nvPr>
            <p:ph type="subTitle" idx="1"/>
          </p:nvPr>
        </p:nvSpPr>
        <p:spPr>
          <a:xfrm>
            <a:off x="7957225" y="4019550"/>
            <a:ext cx="2978282" cy="1719359"/>
          </a:xfrm>
        </p:spPr>
        <p:txBody>
          <a:bodyPr>
            <a:noAutofit/>
          </a:bodyPr>
          <a:lstStyle/>
          <a:p>
            <a:pPr>
              <a:spcAft>
                <a:spcPts val="600"/>
              </a:spcAft>
            </a:pPr>
            <a:r>
              <a:rPr lang="en-US" sz="2400">
                <a:solidFill>
                  <a:srgbClr val="4C705E"/>
                </a:solidFill>
              </a:rPr>
              <a:t>Introducing the Student Journal &amp; OJS Workflow</a:t>
            </a:r>
            <a:endParaRPr lang="en-CA" sz="2400">
              <a:solidFill>
                <a:srgbClr val="4C705E"/>
              </a:solidFill>
            </a:endParaRPr>
          </a:p>
        </p:txBody>
      </p:sp>
      <p:sp>
        <p:nvSpPr>
          <p:cNvPr id="27" name="Rectangle 26">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rgbClr val="035B7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9" name="Straight Connector 28">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DBDE7B7-3073-3175-E000-8C7629A994A8}"/>
              </a:ext>
            </a:extLst>
          </p:cNvPr>
          <p:cNvGrpSpPr/>
          <p:nvPr/>
        </p:nvGrpSpPr>
        <p:grpSpPr>
          <a:xfrm>
            <a:off x="10993178" y="5629275"/>
            <a:ext cx="981176" cy="1228725"/>
            <a:chOff x="10993178" y="5629275"/>
            <a:chExt cx="981176" cy="1228725"/>
          </a:xfrm>
        </p:grpSpPr>
        <p:sp>
          <p:nvSpPr>
            <p:cNvPr id="10" name="Rectangle: Top Corners Rounded 9">
              <a:extLst>
                <a:ext uri="{FF2B5EF4-FFF2-40B4-BE49-F238E27FC236}">
                  <a16:creationId xmlns:a16="http://schemas.microsoft.com/office/drawing/2014/main" id="{8801AB24-CE5D-F89E-C80A-819EE1268BA3}"/>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sun and mountains&#10;&#10;Description automatically generated">
              <a:extLst>
                <a:ext uri="{FF2B5EF4-FFF2-40B4-BE49-F238E27FC236}">
                  <a16:creationId xmlns:a16="http://schemas.microsoft.com/office/drawing/2014/main" id="{30D33241-CD3A-62C3-4417-EF67FBD41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635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040-B0D2-3F24-CBEB-CA399F2B8916}"/>
              </a:ext>
            </a:extLst>
          </p:cNvPr>
          <p:cNvSpPr>
            <a:spLocks noGrp="1"/>
          </p:cNvSpPr>
          <p:nvPr>
            <p:ph type="title"/>
          </p:nvPr>
        </p:nvSpPr>
        <p:spPr/>
        <p:txBody>
          <a:bodyPr>
            <a:normAutofit/>
          </a:bodyPr>
          <a:lstStyle/>
          <a:p>
            <a:r>
              <a:rPr lang="en-CA" sz="4000" kern="100">
                <a:solidFill>
                  <a:srgbClr val="003046"/>
                </a:solidFill>
                <a:effectLst/>
                <a:ea typeface="Times New Roman" panose="02020603050405020304" pitchFamily="18" charset="0"/>
                <a:cs typeface="Times New Roman" panose="02020603050405020304" pitchFamily="18" charset="0"/>
              </a:rPr>
              <a:t>Production </a:t>
            </a:r>
            <a:r>
              <a:rPr lang="en-CA" sz="4000" kern="100">
                <a:solidFill>
                  <a:srgbClr val="003046"/>
                </a:solidFill>
                <a:ea typeface="Times New Roman" panose="02020603050405020304" pitchFamily="18" charset="0"/>
                <a:cs typeface="Times New Roman" panose="02020603050405020304" pitchFamily="18" charset="0"/>
              </a:rPr>
              <a:t>&amp; </a:t>
            </a:r>
            <a:r>
              <a:rPr lang="en-CA" sz="4000" kern="100">
                <a:solidFill>
                  <a:srgbClr val="003046"/>
                </a:solidFill>
                <a:effectLst/>
                <a:ea typeface="Times New Roman" panose="02020603050405020304" pitchFamily="18" charset="0"/>
                <a:cs typeface="Times New Roman" panose="02020603050405020304" pitchFamily="18" charset="0"/>
              </a:rPr>
              <a:t>Publication Workflow (Open Press)</a:t>
            </a:r>
            <a:endParaRPr lang="en-CA" sz="4000">
              <a:solidFill>
                <a:srgbClr val="003046"/>
              </a:solidFill>
            </a:endParaRPr>
          </a:p>
        </p:txBody>
      </p:sp>
      <p:sp>
        <p:nvSpPr>
          <p:cNvPr id="4" name="Content Placeholder 3">
            <a:extLst>
              <a:ext uri="{FF2B5EF4-FFF2-40B4-BE49-F238E27FC236}">
                <a16:creationId xmlns:a16="http://schemas.microsoft.com/office/drawing/2014/main" id="{2B14D745-F392-E608-C53F-AF422ED7F9E9}"/>
              </a:ext>
            </a:extLst>
          </p:cNvPr>
          <p:cNvSpPr>
            <a:spLocks noGrp="1"/>
          </p:cNvSpPr>
          <p:nvPr>
            <p:ph sz="half" idx="2"/>
          </p:nvPr>
        </p:nvSpPr>
        <p:spPr>
          <a:xfrm>
            <a:off x="1270635" y="3282340"/>
            <a:ext cx="3387090" cy="2788920"/>
          </a:xfrm>
        </p:spPr>
        <p:txBody>
          <a:bodyPr>
            <a:normAutofit/>
          </a:bodyPr>
          <a:lstStyle/>
          <a:p>
            <a:pPr marL="0" indent="0">
              <a:buNone/>
            </a:pPr>
            <a:r>
              <a:rPr lang="en-CA" b="1">
                <a:solidFill>
                  <a:srgbClr val="609568"/>
                </a:solidFill>
                <a:latin typeface="+mj-lt"/>
              </a:rPr>
              <a:t>Production/Layout Editor </a:t>
            </a:r>
          </a:p>
          <a:p>
            <a:r>
              <a:rPr lang="en-CA" sz="1700">
                <a:solidFill>
                  <a:srgbClr val="003046"/>
                </a:solidFill>
              </a:rPr>
              <a:t>Ensures Accessibility Standards (tables, images, alt text, long descriptions, etc.) </a:t>
            </a:r>
          </a:p>
          <a:p>
            <a:r>
              <a:rPr lang="en-CA" sz="1700">
                <a:solidFill>
                  <a:srgbClr val="003046"/>
                </a:solidFill>
              </a:rPr>
              <a:t>Creates PDF and HTML galleys (proofs) for final review</a:t>
            </a:r>
          </a:p>
          <a:p>
            <a:r>
              <a:rPr lang="en-CA" sz="1700">
                <a:solidFill>
                  <a:srgbClr val="003046"/>
                </a:solidFill>
              </a:rPr>
              <a:t>Updates metadata in Publication tab and uploads final article galleys</a:t>
            </a:r>
          </a:p>
        </p:txBody>
      </p:sp>
      <p:graphicFrame>
        <p:nvGraphicFramePr>
          <p:cNvPr id="5" name="Diagram 4">
            <a:extLst>
              <a:ext uri="{FF2B5EF4-FFF2-40B4-BE49-F238E27FC236}">
                <a16:creationId xmlns:a16="http://schemas.microsoft.com/office/drawing/2014/main" id="{20242C79-88DB-5EE5-490C-A17BDC3D9307}"/>
              </a:ext>
            </a:extLst>
          </p:cNvPr>
          <p:cNvGraphicFramePr/>
          <p:nvPr>
            <p:extLst>
              <p:ext uri="{D42A27DB-BD31-4B8C-83A1-F6EECF244321}">
                <p14:modId xmlns:p14="http://schemas.microsoft.com/office/powerpoint/2010/main" val="3970060869"/>
              </p:ext>
            </p:extLst>
          </p:nvPr>
        </p:nvGraphicFramePr>
        <p:xfrm>
          <a:off x="903446" y="1514117"/>
          <a:ext cx="10385108" cy="164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47EC1A2-1012-464C-8A8B-5022B41FB42A}"/>
              </a:ext>
            </a:extLst>
          </p:cNvPr>
          <p:cNvSpPr txBox="1"/>
          <p:nvPr/>
        </p:nvSpPr>
        <p:spPr>
          <a:xfrm>
            <a:off x="5181600" y="3312558"/>
            <a:ext cx="4524375" cy="2808461"/>
          </a:xfrm>
          <a:prstGeom prst="rect">
            <a:avLst/>
          </a:prstGeom>
          <a:noFill/>
        </p:spPr>
        <p:txBody>
          <a:bodyPr wrap="square">
            <a:spAutoFit/>
          </a:bodyPr>
          <a:lstStyle/>
          <a:p>
            <a:pPr marL="0" indent="0">
              <a:buNone/>
            </a:pPr>
            <a:r>
              <a:rPr lang="en-CA" b="1">
                <a:solidFill>
                  <a:srgbClr val="609568"/>
                </a:solidFill>
                <a:latin typeface="+mj-lt"/>
              </a:rPr>
              <a:t>Final Publication</a:t>
            </a:r>
          </a:p>
          <a:p>
            <a:pPr marL="182880" indent="-182880">
              <a:spcBef>
                <a:spcPts val="900"/>
              </a:spcBef>
              <a:buClr>
                <a:schemeClr val="tx1">
                  <a:lumMod val="85000"/>
                  <a:lumOff val="15000"/>
                </a:schemeClr>
              </a:buClr>
              <a:buFont typeface="Garamond" pitchFamily="18" charset="0"/>
              <a:buChar char="◦"/>
            </a:pPr>
            <a:r>
              <a:rPr lang="en-CA" sz="1700">
                <a:solidFill>
                  <a:srgbClr val="003046"/>
                </a:solidFill>
              </a:rPr>
              <a:t>Production Editor notifies author to review proofs before publication and ensures that Author Bio information is included in contributor metadata.</a:t>
            </a:r>
          </a:p>
          <a:p>
            <a:pPr marL="182880" indent="-182880">
              <a:spcBef>
                <a:spcPts val="900"/>
              </a:spcBef>
              <a:buClr>
                <a:schemeClr val="tx1">
                  <a:lumMod val="85000"/>
                  <a:lumOff val="15000"/>
                </a:schemeClr>
              </a:buClr>
              <a:buFont typeface="Garamond" pitchFamily="18" charset="0"/>
              <a:buChar char="◦"/>
            </a:pPr>
            <a:r>
              <a:rPr lang="en-CA" sz="1700">
                <a:solidFill>
                  <a:srgbClr val="003046"/>
                </a:solidFill>
              </a:rPr>
              <a:t>Production Editor notifies Chief Editor that article is ready to be “Scheduled for Publication”</a:t>
            </a:r>
          </a:p>
          <a:p>
            <a:pPr marL="182880" indent="-182880">
              <a:spcBef>
                <a:spcPts val="900"/>
              </a:spcBef>
              <a:buClr>
                <a:schemeClr val="tx1">
                  <a:lumMod val="85000"/>
                  <a:lumOff val="15000"/>
                </a:schemeClr>
              </a:buClr>
              <a:buFont typeface="Garamond" pitchFamily="18" charset="0"/>
              <a:buChar char="◦"/>
            </a:pPr>
            <a:r>
              <a:rPr lang="en-CA" sz="1700">
                <a:solidFill>
                  <a:srgbClr val="003046"/>
                </a:solidFill>
              </a:rPr>
              <a:t>Chief Editor schedules the article for release in Journal issue.</a:t>
            </a:r>
          </a:p>
        </p:txBody>
      </p:sp>
      <p:grpSp>
        <p:nvGrpSpPr>
          <p:cNvPr id="13" name="Group 12">
            <a:extLst>
              <a:ext uri="{FF2B5EF4-FFF2-40B4-BE49-F238E27FC236}">
                <a16:creationId xmlns:a16="http://schemas.microsoft.com/office/drawing/2014/main" id="{1002EF84-F2C4-138D-4E8A-81F75CF74B77}"/>
              </a:ext>
            </a:extLst>
          </p:cNvPr>
          <p:cNvGrpSpPr/>
          <p:nvPr/>
        </p:nvGrpSpPr>
        <p:grpSpPr>
          <a:xfrm>
            <a:off x="10993178" y="5629275"/>
            <a:ext cx="981176" cy="1228725"/>
            <a:chOff x="10993178" y="5629275"/>
            <a:chExt cx="981176" cy="1228725"/>
          </a:xfrm>
        </p:grpSpPr>
        <p:sp>
          <p:nvSpPr>
            <p:cNvPr id="14" name="Rectangle: Top Corners Rounded 13">
              <a:extLst>
                <a:ext uri="{FF2B5EF4-FFF2-40B4-BE49-F238E27FC236}">
                  <a16:creationId xmlns:a16="http://schemas.microsoft.com/office/drawing/2014/main" id="{FF327AE6-BFB5-C3FA-0207-173CC796DF66}"/>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sun and mountains&#10;&#10;Description automatically generated">
              <a:extLst>
                <a:ext uri="{FF2B5EF4-FFF2-40B4-BE49-F238E27FC236}">
                  <a16:creationId xmlns:a16="http://schemas.microsoft.com/office/drawing/2014/main" id="{BB4748E1-23AB-3BB7-0C1F-AA7EFC3F7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277014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ight bulb with a plant growing out of it&#10;&#10;Description automatically generated">
            <a:extLst>
              <a:ext uri="{FF2B5EF4-FFF2-40B4-BE49-F238E27FC236}">
                <a16:creationId xmlns:a16="http://schemas.microsoft.com/office/drawing/2014/main" id="{A51E9832-AD09-7A70-6C3D-EA3636CF1B7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28600" r="9178" b="-1"/>
          <a:stretch/>
        </p:blipFill>
        <p:spPr>
          <a:xfrm>
            <a:off x="20" y="10"/>
            <a:ext cx="6392647" cy="6857990"/>
          </a:xfrm>
          <a:prstGeom prst="rect">
            <a:avLst/>
          </a:prstGeom>
        </p:spPr>
      </p:pic>
      <p:sp>
        <p:nvSpPr>
          <p:cNvPr id="66" name="Rectangle 65">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F41AC-8F93-D410-0391-4038689C4B15}"/>
              </a:ext>
            </a:extLst>
          </p:cNvPr>
          <p:cNvSpPr>
            <a:spLocks noGrp="1"/>
          </p:cNvSpPr>
          <p:nvPr>
            <p:ph type="title"/>
          </p:nvPr>
        </p:nvSpPr>
        <p:spPr>
          <a:xfrm>
            <a:off x="7041744" y="561976"/>
            <a:ext cx="4472921" cy="986181"/>
          </a:xfrm>
        </p:spPr>
        <p:txBody>
          <a:bodyPr>
            <a:normAutofit/>
          </a:bodyPr>
          <a:lstStyle/>
          <a:p>
            <a:r>
              <a:rPr lang="en-CA" sz="2800" kern="100">
                <a:solidFill>
                  <a:srgbClr val="003046"/>
                </a:solidFill>
                <a:effectLst/>
                <a:ea typeface="Times New Roman" panose="02020603050405020304" pitchFamily="18" charset="0"/>
                <a:cs typeface="Times New Roman" panose="02020603050405020304" pitchFamily="18" charset="0"/>
              </a:rPr>
              <a:t>Key Responsibilities of Faculty Editors &amp; Reviewers</a:t>
            </a:r>
            <a:endParaRPr lang="en-CA" sz="2800">
              <a:solidFill>
                <a:srgbClr val="003046"/>
              </a:solidFill>
            </a:endParaRPr>
          </a:p>
        </p:txBody>
      </p:sp>
      <p:sp>
        <p:nvSpPr>
          <p:cNvPr id="58" name="Content Placeholder 8">
            <a:extLst>
              <a:ext uri="{FF2B5EF4-FFF2-40B4-BE49-F238E27FC236}">
                <a16:creationId xmlns:a16="http://schemas.microsoft.com/office/drawing/2014/main" id="{7B31E935-8ECF-5433-AD1F-DC86CCDCDA16}"/>
              </a:ext>
            </a:extLst>
          </p:cNvPr>
          <p:cNvSpPr>
            <a:spLocks noGrp="1"/>
          </p:cNvSpPr>
          <p:nvPr>
            <p:ph idx="1"/>
          </p:nvPr>
        </p:nvSpPr>
        <p:spPr>
          <a:xfrm>
            <a:off x="7064082" y="1628775"/>
            <a:ext cx="4472922" cy="4667249"/>
          </a:xfrm>
        </p:spPr>
        <p:txBody>
          <a:bodyPr vert="horz" lIns="91440" tIns="45720" rIns="91440" bIns="45720" rtlCol="0" anchor="t">
            <a:normAutofit fontScale="92500" lnSpcReduction="10000"/>
          </a:bodyPr>
          <a:lstStyle/>
          <a:p>
            <a:pPr marL="0" indent="0">
              <a:lnSpc>
                <a:spcPct val="90000"/>
              </a:lnSpc>
              <a:buNone/>
            </a:pPr>
            <a:r>
              <a:rPr lang="en-US" sz="1700" b="1">
                <a:solidFill>
                  <a:srgbClr val="609568"/>
                </a:solidFill>
              </a:rPr>
              <a:t>Shaping the Journal’s Content</a:t>
            </a:r>
          </a:p>
          <a:p>
            <a:pPr>
              <a:lnSpc>
                <a:spcPct val="90000"/>
              </a:lnSpc>
            </a:pPr>
            <a:r>
              <a:rPr lang="en-US" sz="1700">
                <a:solidFill>
                  <a:srgbClr val="003046"/>
                </a:solidFill>
              </a:rPr>
              <a:t>Guide the journal’s content direction, ensuring alignment with the journal mission. </a:t>
            </a:r>
          </a:p>
          <a:p>
            <a:pPr>
              <a:lnSpc>
                <a:spcPct val="90000"/>
              </a:lnSpc>
            </a:pPr>
            <a:r>
              <a:rPr lang="en-US" sz="1700">
                <a:solidFill>
                  <a:srgbClr val="003046"/>
                </a:solidFill>
              </a:rPr>
              <a:t>Review submissions, provide constructive feedback, and make editorial decisions. </a:t>
            </a:r>
          </a:p>
          <a:p>
            <a:pPr marL="0" indent="0">
              <a:lnSpc>
                <a:spcPct val="90000"/>
              </a:lnSpc>
              <a:buNone/>
            </a:pPr>
            <a:endParaRPr lang="en-US" sz="1700"/>
          </a:p>
          <a:p>
            <a:pPr marL="0" indent="0">
              <a:lnSpc>
                <a:spcPct val="90000"/>
              </a:lnSpc>
              <a:buNone/>
            </a:pPr>
            <a:r>
              <a:rPr lang="en-US" sz="1700" b="1">
                <a:solidFill>
                  <a:srgbClr val="609568"/>
                </a:solidFill>
              </a:rPr>
              <a:t>Managing Reviewer Selection</a:t>
            </a:r>
          </a:p>
          <a:p>
            <a:pPr>
              <a:lnSpc>
                <a:spcPct val="90000"/>
              </a:lnSpc>
            </a:pPr>
            <a:r>
              <a:rPr lang="en-US" sz="1700">
                <a:solidFill>
                  <a:srgbClr val="003046"/>
                </a:solidFill>
              </a:rPr>
              <a:t>Select appropriate reviewers for each manuscript.</a:t>
            </a:r>
          </a:p>
          <a:p>
            <a:pPr>
              <a:lnSpc>
                <a:spcPct val="90000"/>
              </a:lnSpc>
            </a:pPr>
            <a:r>
              <a:rPr lang="en-US" sz="1700">
                <a:solidFill>
                  <a:srgbClr val="003046"/>
                </a:solidFill>
              </a:rPr>
              <a:t>Balance fairness, expertise, and timeliness in the review process.</a:t>
            </a:r>
          </a:p>
          <a:p>
            <a:pPr marL="0" indent="0">
              <a:lnSpc>
                <a:spcPct val="90000"/>
              </a:lnSpc>
              <a:buNone/>
            </a:pPr>
            <a:endParaRPr lang="en-US" sz="1700"/>
          </a:p>
          <a:p>
            <a:pPr marL="0" indent="0">
              <a:lnSpc>
                <a:spcPct val="90000"/>
              </a:lnSpc>
              <a:buNone/>
            </a:pPr>
            <a:r>
              <a:rPr lang="en-US" sz="1700" b="1">
                <a:solidFill>
                  <a:srgbClr val="609568"/>
                </a:solidFill>
              </a:rPr>
              <a:t>Quality Assurance</a:t>
            </a:r>
          </a:p>
          <a:p>
            <a:pPr>
              <a:lnSpc>
                <a:spcPct val="90000"/>
              </a:lnSpc>
            </a:pPr>
            <a:r>
              <a:rPr lang="en-US" sz="1700">
                <a:solidFill>
                  <a:srgbClr val="003046"/>
                </a:solidFill>
              </a:rPr>
              <a:t>Importance of maintaining academic rigor and journal quality. </a:t>
            </a:r>
          </a:p>
          <a:p>
            <a:pPr>
              <a:lnSpc>
                <a:spcPct val="90000"/>
              </a:lnSpc>
            </a:pPr>
            <a:r>
              <a:rPr lang="en-US" sz="1700">
                <a:solidFill>
                  <a:srgbClr val="003046"/>
                </a:solidFill>
              </a:rPr>
              <a:t>Handling potential conflicts of interest, ensuring ethical review, and compliance with editorial policies.</a:t>
            </a:r>
          </a:p>
          <a:p>
            <a:pPr>
              <a:lnSpc>
                <a:spcPct val="90000"/>
              </a:lnSpc>
            </a:pPr>
            <a:endParaRPr lang="en-US" sz="1300"/>
          </a:p>
        </p:txBody>
      </p:sp>
      <p:sp>
        <p:nvSpPr>
          <p:cNvPr id="6" name="TextBox 5">
            <a:extLst>
              <a:ext uri="{FF2B5EF4-FFF2-40B4-BE49-F238E27FC236}">
                <a16:creationId xmlns:a16="http://schemas.microsoft.com/office/drawing/2014/main" id="{EAFDFABE-6437-6439-155D-6E2A8558B2CB}"/>
              </a:ext>
            </a:extLst>
          </p:cNvPr>
          <p:cNvSpPr txBox="1"/>
          <p:nvPr/>
        </p:nvSpPr>
        <p:spPr>
          <a:xfrm>
            <a:off x="4563867" y="6606712"/>
            <a:ext cx="1828800" cy="230832"/>
          </a:xfrm>
          <a:prstGeom prst="rect">
            <a:avLst/>
          </a:prstGeom>
          <a:noFill/>
        </p:spPr>
        <p:txBody>
          <a:bodyPr wrap="square">
            <a:spAutoFit/>
          </a:bodyPr>
          <a:lstStyle/>
          <a:p>
            <a:pPr>
              <a:spcAft>
                <a:spcPts val="600"/>
              </a:spcAft>
            </a:pPr>
            <a:r>
              <a:rPr lang="en-US" sz="900" b="0" i="0">
                <a:solidFill>
                  <a:schemeClr val="tx2"/>
                </a:solidFill>
                <a:effectLst/>
                <a:latin typeface="Garamond" panose="02020404030301010803" pitchFamily="18" charset="0"/>
              </a:rPr>
              <a:t>Image by </a:t>
            </a:r>
            <a:r>
              <a:rPr lang="en-US" sz="900" b="0" i="0" u="sng">
                <a:solidFill>
                  <a:srgbClr val="191B26"/>
                </a:solidFill>
                <a:effectLst/>
                <a:latin typeface="Garamond" panose="02020404030301010803" pitchFamily="18" charset="0"/>
                <a:hlinkClick r:id="rId4"/>
              </a:rPr>
              <a:t>Arturo </a:t>
            </a:r>
            <a:r>
              <a:rPr lang="en-US" sz="900" b="0" i="0" u="sng" err="1">
                <a:solidFill>
                  <a:srgbClr val="191B26"/>
                </a:solidFill>
                <a:effectLst/>
                <a:latin typeface="Garamond" panose="02020404030301010803" pitchFamily="18" charset="0"/>
                <a:hlinkClick r:id="rId4"/>
              </a:rPr>
              <a:t>Añez</a:t>
            </a:r>
            <a:r>
              <a:rPr lang="en-US" sz="900" b="0" i="0">
                <a:solidFill>
                  <a:srgbClr val="191B26"/>
                </a:solidFill>
                <a:effectLst/>
                <a:latin typeface="Garamond" panose="02020404030301010803" pitchFamily="18" charset="0"/>
              </a:rPr>
              <a:t> </a:t>
            </a:r>
            <a:r>
              <a:rPr lang="en-US" sz="900" b="0" i="0">
                <a:solidFill>
                  <a:schemeClr val="tx2"/>
                </a:solidFill>
                <a:effectLst/>
                <a:latin typeface="Garamond" panose="02020404030301010803" pitchFamily="18" charset="0"/>
              </a:rPr>
              <a:t>from </a:t>
            </a:r>
            <a:r>
              <a:rPr lang="en-US" sz="900" b="0" i="0" u="sng" err="1">
                <a:solidFill>
                  <a:srgbClr val="191B26"/>
                </a:solidFill>
                <a:effectLst/>
                <a:latin typeface="Garamond" panose="02020404030301010803" pitchFamily="18" charset="0"/>
                <a:hlinkClick r:id="rId5"/>
              </a:rPr>
              <a:t>Pixabay</a:t>
            </a:r>
            <a:endParaRPr lang="en-US" sz="900">
              <a:latin typeface="Garamond" panose="02020404030301010803" pitchFamily="18" charset="0"/>
            </a:endParaRPr>
          </a:p>
        </p:txBody>
      </p:sp>
      <p:grpSp>
        <p:nvGrpSpPr>
          <p:cNvPr id="10" name="Group 9">
            <a:extLst>
              <a:ext uri="{FF2B5EF4-FFF2-40B4-BE49-F238E27FC236}">
                <a16:creationId xmlns:a16="http://schemas.microsoft.com/office/drawing/2014/main" id="{B099711A-F0DA-E24A-5F80-C0B38C9113ED}"/>
              </a:ext>
            </a:extLst>
          </p:cNvPr>
          <p:cNvGrpSpPr/>
          <p:nvPr/>
        </p:nvGrpSpPr>
        <p:grpSpPr>
          <a:xfrm>
            <a:off x="10993178" y="5629275"/>
            <a:ext cx="981176" cy="1228725"/>
            <a:chOff x="10993178" y="5629275"/>
            <a:chExt cx="981176" cy="1228725"/>
          </a:xfrm>
        </p:grpSpPr>
        <p:sp>
          <p:nvSpPr>
            <p:cNvPr id="11" name="Rectangle: Top Corners Rounded 10">
              <a:extLst>
                <a:ext uri="{FF2B5EF4-FFF2-40B4-BE49-F238E27FC236}">
                  <a16:creationId xmlns:a16="http://schemas.microsoft.com/office/drawing/2014/main" id="{4425B4DF-8AAD-4B50-F36B-8F74738F221C}"/>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sun and mountains&#10;&#10;Description automatically generated">
              <a:extLst>
                <a:ext uri="{FF2B5EF4-FFF2-40B4-BE49-F238E27FC236}">
                  <a16:creationId xmlns:a16="http://schemas.microsoft.com/office/drawing/2014/main" id="{E20B1F4A-C612-E303-906F-570165F83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98009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1C99-08D3-DD1A-7C2E-38071267B946}"/>
              </a:ext>
            </a:extLst>
          </p:cNvPr>
          <p:cNvSpPr>
            <a:spLocks noGrp="1"/>
          </p:cNvSpPr>
          <p:nvPr>
            <p:ph type="title"/>
          </p:nvPr>
        </p:nvSpPr>
        <p:spPr/>
        <p:txBody>
          <a:bodyPr/>
          <a:lstStyle/>
          <a:p>
            <a:r>
              <a:rPr lang="en-CA" sz="4800" kern="100">
                <a:solidFill>
                  <a:srgbClr val="003046"/>
                </a:solidFill>
                <a:effectLst/>
                <a:ea typeface="Times New Roman" panose="02020603050405020304" pitchFamily="18" charset="0"/>
                <a:cs typeface="Times New Roman" panose="02020603050405020304" pitchFamily="18" charset="0"/>
              </a:rPr>
              <a:t>Key Roles and Responsibilities</a:t>
            </a:r>
            <a:endParaRPr lang="en-US" b="1">
              <a:solidFill>
                <a:srgbClr val="003046"/>
              </a:solidFill>
            </a:endParaRPr>
          </a:p>
        </p:txBody>
      </p:sp>
      <p:sp>
        <p:nvSpPr>
          <p:cNvPr id="3" name="Content Placeholder 2">
            <a:extLst>
              <a:ext uri="{FF2B5EF4-FFF2-40B4-BE49-F238E27FC236}">
                <a16:creationId xmlns:a16="http://schemas.microsoft.com/office/drawing/2014/main" id="{5CDD3360-1904-0192-8457-166D2C51207A}"/>
              </a:ext>
            </a:extLst>
          </p:cNvPr>
          <p:cNvSpPr>
            <a:spLocks noGrp="1"/>
          </p:cNvSpPr>
          <p:nvPr>
            <p:ph idx="1"/>
          </p:nvPr>
        </p:nvSpPr>
        <p:spPr>
          <a:xfrm>
            <a:off x="1171574" y="1920240"/>
            <a:ext cx="4846320" cy="1573530"/>
          </a:xfrm>
          <a:ln>
            <a:solidFill>
              <a:srgbClr val="689195"/>
            </a:solidFill>
          </a:ln>
        </p:spPr>
        <p:txBody>
          <a:bodyPr vert="horz" lIns="91440" tIns="45720" rIns="91440" bIns="45720" rtlCol="0" anchor="t">
            <a:normAutofit fontScale="92500" lnSpcReduction="20000"/>
          </a:bodyPr>
          <a:lstStyle/>
          <a:p>
            <a:pPr marL="0" indent="0">
              <a:buNone/>
            </a:pPr>
            <a:r>
              <a:rPr lang="en-US" b="1">
                <a:solidFill>
                  <a:srgbClr val="609568"/>
                </a:solidFill>
                <a:latin typeface="+mj-lt"/>
              </a:rPr>
              <a:t>Chief Editor (Peter </a:t>
            </a:r>
            <a:r>
              <a:rPr lang="en-US" b="1" err="1">
                <a:solidFill>
                  <a:srgbClr val="609568"/>
                </a:solidFill>
                <a:latin typeface="+mj-lt"/>
              </a:rPr>
              <a:t>Tsigaris</a:t>
            </a:r>
            <a:r>
              <a:rPr lang="en-US" b="1">
                <a:solidFill>
                  <a:srgbClr val="609568"/>
                </a:solidFill>
                <a:latin typeface="+mj-lt"/>
              </a:rPr>
              <a:t>)</a:t>
            </a:r>
          </a:p>
          <a:p>
            <a:r>
              <a:rPr lang="en-US" sz="1500">
                <a:solidFill>
                  <a:srgbClr val="003046"/>
                </a:solidFill>
              </a:rPr>
              <a:t>Receives submissions and assigns articles to Section Editors (Add Participants)</a:t>
            </a:r>
          </a:p>
          <a:p>
            <a:r>
              <a:rPr lang="en-US" sz="1500">
                <a:solidFill>
                  <a:srgbClr val="003046"/>
                </a:solidFill>
              </a:rPr>
              <a:t>Schedules articles for Publication; Oversees journal issues and process</a:t>
            </a:r>
          </a:p>
          <a:p>
            <a:r>
              <a:rPr lang="en-US" sz="1500">
                <a:solidFill>
                  <a:srgbClr val="003046"/>
                </a:solidFill>
              </a:rPr>
              <a:t>Announcements/Editorials</a:t>
            </a:r>
          </a:p>
          <a:p>
            <a:endParaRPr lang="en-US">
              <a:solidFill>
                <a:srgbClr val="003046"/>
              </a:solidFill>
            </a:endParaRPr>
          </a:p>
          <a:p>
            <a:pPr marL="0" indent="0">
              <a:buNone/>
            </a:pPr>
            <a:endParaRPr lang="en-US"/>
          </a:p>
          <a:p>
            <a:pPr lvl="1"/>
            <a:endParaRPr lang="en-US"/>
          </a:p>
        </p:txBody>
      </p:sp>
      <p:sp>
        <p:nvSpPr>
          <p:cNvPr id="4" name="Content Placeholder 2">
            <a:extLst>
              <a:ext uri="{FF2B5EF4-FFF2-40B4-BE49-F238E27FC236}">
                <a16:creationId xmlns:a16="http://schemas.microsoft.com/office/drawing/2014/main" id="{9F7B2074-9FE9-484A-542C-0DC5FAAE8CE0}"/>
              </a:ext>
            </a:extLst>
          </p:cNvPr>
          <p:cNvSpPr txBox="1">
            <a:spLocks/>
          </p:cNvSpPr>
          <p:nvPr/>
        </p:nvSpPr>
        <p:spPr>
          <a:xfrm>
            <a:off x="1171574" y="3495675"/>
            <a:ext cx="4846320" cy="2409825"/>
          </a:xfrm>
          <a:prstGeom prst="rect">
            <a:avLst/>
          </a:prstGeom>
          <a:ln>
            <a:solidFill>
              <a:srgbClr val="689195"/>
            </a:solidFill>
          </a:ln>
        </p:spPr>
        <p:txBody>
          <a:bodyPr vert="horz" lIns="91440" tIns="45720" rIns="91440" bIns="45720" rtlCol="0" anchor="t">
            <a:normAutofit fontScale="850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solidFill>
                  <a:srgbClr val="609568"/>
                </a:solidFill>
                <a:latin typeface="+mj-lt"/>
              </a:rPr>
              <a:t>Faculty (</a:t>
            </a:r>
            <a:r>
              <a:rPr lang="en-US" b="1">
                <a:solidFill>
                  <a:srgbClr val="609568"/>
                </a:solidFill>
                <a:latin typeface="+mj-lt"/>
              </a:rPr>
              <a:t>Section</a:t>
            </a:r>
            <a:r>
              <a:rPr lang="en-US" b="1" dirty="0">
                <a:solidFill>
                  <a:srgbClr val="609568"/>
                </a:solidFill>
                <a:latin typeface="+mj-lt"/>
              </a:rPr>
              <a:t>)</a:t>
            </a:r>
            <a:r>
              <a:rPr lang="en-US" b="1">
                <a:solidFill>
                  <a:srgbClr val="609568"/>
                </a:solidFill>
                <a:latin typeface="+mj-lt"/>
              </a:rPr>
              <a:t> Editors </a:t>
            </a:r>
          </a:p>
          <a:p>
            <a:r>
              <a:rPr lang="en-US" sz="1900">
                <a:solidFill>
                  <a:srgbClr val="003046"/>
                </a:solidFill>
              </a:rPr>
              <a:t>Accept assignment of article workflow </a:t>
            </a:r>
          </a:p>
          <a:p>
            <a:r>
              <a:rPr lang="en-US" sz="1900">
                <a:solidFill>
                  <a:srgbClr val="003046"/>
                </a:solidFill>
              </a:rPr>
              <a:t>Assign Reviewer(s) – If article comes with course instructor Review Report, only one reviewer is assigned (ensure </a:t>
            </a:r>
            <a:r>
              <a:rPr lang="en-US" sz="1900" b="1">
                <a:solidFill>
                  <a:srgbClr val="003046"/>
                </a:solidFill>
              </a:rPr>
              <a:t>blind</a:t>
            </a:r>
            <a:r>
              <a:rPr lang="en-US" sz="1900">
                <a:solidFill>
                  <a:srgbClr val="003046"/>
                </a:solidFill>
              </a:rPr>
              <a:t> review). </a:t>
            </a:r>
          </a:p>
          <a:p>
            <a:r>
              <a:rPr lang="en-US" sz="1900">
                <a:solidFill>
                  <a:srgbClr val="003046"/>
                </a:solidFill>
              </a:rPr>
              <a:t>Review revised articles from authors</a:t>
            </a:r>
          </a:p>
          <a:p>
            <a:r>
              <a:rPr lang="en-US" sz="1900">
                <a:solidFill>
                  <a:srgbClr val="003046"/>
                </a:solidFill>
              </a:rPr>
              <a:t>Accept or Deny article for issue according to Reviewer feedback</a:t>
            </a:r>
          </a:p>
          <a:p>
            <a:r>
              <a:rPr lang="en-US" sz="1900">
                <a:solidFill>
                  <a:srgbClr val="003046"/>
                </a:solidFill>
              </a:rPr>
              <a:t>Move article to next stage (copyediting) </a:t>
            </a:r>
          </a:p>
          <a:p>
            <a:endParaRPr lang="en-US">
              <a:solidFill>
                <a:srgbClr val="003046"/>
              </a:solidFill>
            </a:endParaRPr>
          </a:p>
          <a:p>
            <a:pPr marL="0" indent="0">
              <a:buFont typeface="Garamond" pitchFamily="18" charset="0"/>
              <a:buNone/>
            </a:pPr>
            <a:endParaRPr lang="en-US"/>
          </a:p>
          <a:p>
            <a:pPr lvl="1"/>
            <a:endParaRPr lang="en-US"/>
          </a:p>
        </p:txBody>
      </p:sp>
      <p:sp>
        <p:nvSpPr>
          <p:cNvPr id="5" name="Content Placeholder 2">
            <a:extLst>
              <a:ext uri="{FF2B5EF4-FFF2-40B4-BE49-F238E27FC236}">
                <a16:creationId xmlns:a16="http://schemas.microsoft.com/office/drawing/2014/main" id="{8FAC9C56-CE08-8C63-2068-A3F7A9B6CB5C}"/>
              </a:ext>
            </a:extLst>
          </p:cNvPr>
          <p:cNvSpPr txBox="1">
            <a:spLocks/>
          </p:cNvSpPr>
          <p:nvPr/>
        </p:nvSpPr>
        <p:spPr>
          <a:xfrm>
            <a:off x="6115050" y="1920240"/>
            <a:ext cx="4846320" cy="1992630"/>
          </a:xfrm>
          <a:prstGeom prst="rect">
            <a:avLst/>
          </a:prstGeom>
          <a:ln>
            <a:solidFill>
              <a:srgbClr val="689195"/>
            </a:solidFill>
          </a:ln>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solidFill>
                  <a:srgbClr val="609568"/>
                </a:solidFill>
                <a:latin typeface="+mj-lt"/>
              </a:rPr>
              <a:t>Faculty </a:t>
            </a:r>
            <a:r>
              <a:rPr lang="en-US" b="1">
                <a:solidFill>
                  <a:srgbClr val="609568"/>
                </a:solidFill>
                <a:latin typeface="+mj-lt"/>
              </a:rPr>
              <a:t>Reviewers</a:t>
            </a:r>
          </a:p>
          <a:p>
            <a:r>
              <a:rPr lang="en-US" sz="1700">
                <a:solidFill>
                  <a:srgbClr val="003046"/>
                </a:solidFill>
              </a:rPr>
              <a:t>Accept or deny review assignment</a:t>
            </a:r>
          </a:p>
          <a:p>
            <a:r>
              <a:rPr lang="en-US" sz="1700">
                <a:solidFill>
                  <a:srgbClr val="003046"/>
                </a:solidFill>
              </a:rPr>
              <a:t>Provide feedback and suggestions to author (can use Review Report and Discussion portal) in OJS workflow system</a:t>
            </a:r>
          </a:p>
          <a:p>
            <a:r>
              <a:rPr lang="en-US" sz="1700">
                <a:solidFill>
                  <a:srgbClr val="003046"/>
                </a:solidFill>
              </a:rPr>
              <a:t>Recommend article is accepted, accepted with revisions, or denied (notify Section Editor)</a:t>
            </a:r>
          </a:p>
          <a:p>
            <a:endParaRPr lang="en-US">
              <a:solidFill>
                <a:srgbClr val="003046"/>
              </a:solidFill>
            </a:endParaRPr>
          </a:p>
          <a:p>
            <a:pPr marL="0" indent="0">
              <a:buFont typeface="Garamond" pitchFamily="18" charset="0"/>
              <a:buNone/>
            </a:pPr>
            <a:endParaRPr lang="en-US"/>
          </a:p>
          <a:p>
            <a:pPr lvl="1"/>
            <a:endParaRPr lang="en-US"/>
          </a:p>
        </p:txBody>
      </p:sp>
      <p:sp>
        <p:nvSpPr>
          <p:cNvPr id="6" name="Content Placeholder 2">
            <a:extLst>
              <a:ext uri="{FF2B5EF4-FFF2-40B4-BE49-F238E27FC236}">
                <a16:creationId xmlns:a16="http://schemas.microsoft.com/office/drawing/2014/main" id="{3A42CDEF-0A0C-3F0D-044B-14FF724B098C}"/>
              </a:ext>
            </a:extLst>
          </p:cNvPr>
          <p:cNvSpPr txBox="1">
            <a:spLocks/>
          </p:cNvSpPr>
          <p:nvPr/>
        </p:nvSpPr>
        <p:spPr>
          <a:xfrm>
            <a:off x="6115049" y="3912870"/>
            <a:ext cx="4846320" cy="1992630"/>
          </a:xfrm>
          <a:prstGeom prst="rect">
            <a:avLst/>
          </a:prstGeom>
          <a:ln>
            <a:solidFill>
              <a:srgbClr val="689195"/>
            </a:solidFill>
          </a:ln>
        </p:spPr>
        <p:txBody>
          <a:bodyPr vert="horz" lIns="91440" tIns="45720" rIns="91440" bIns="45720" rtlCol="0" anchor="t">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a:solidFill>
                  <a:srgbClr val="609568"/>
                </a:solidFill>
                <a:latin typeface="+mj-lt"/>
              </a:rPr>
              <a:t>Open Press (Journal Managers, Site Administrator, Production &amp; Copyeditors)</a:t>
            </a:r>
          </a:p>
          <a:p>
            <a:r>
              <a:rPr lang="en-US" sz="1600">
                <a:solidFill>
                  <a:srgbClr val="003046"/>
                </a:solidFill>
              </a:rPr>
              <a:t>Journal and article layout &amp; journal covers</a:t>
            </a:r>
          </a:p>
          <a:p>
            <a:r>
              <a:rPr lang="en-US" sz="1600">
                <a:solidFill>
                  <a:srgbClr val="003046"/>
                </a:solidFill>
              </a:rPr>
              <a:t>Copyediting and Production of Galleys</a:t>
            </a:r>
          </a:p>
          <a:p>
            <a:r>
              <a:rPr lang="en-US" sz="1600">
                <a:solidFill>
                  <a:srgbClr val="003046"/>
                </a:solidFill>
              </a:rPr>
              <a:t>Accessibility (tables, alt text, long descriptions, etc.)</a:t>
            </a:r>
          </a:p>
          <a:p>
            <a:r>
              <a:rPr lang="en-US" sz="1600">
                <a:solidFill>
                  <a:srgbClr val="003046"/>
                </a:solidFill>
              </a:rPr>
              <a:t>Support workflow issues in OJS </a:t>
            </a:r>
          </a:p>
          <a:p>
            <a:r>
              <a:rPr lang="en-US" sz="1600">
                <a:solidFill>
                  <a:srgbClr val="003046"/>
                </a:solidFill>
              </a:rPr>
              <a:t>Indexing (DOIs and ISSN numbers to articles)</a:t>
            </a:r>
          </a:p>
          <a:p>
            <a:pPr marL="0" indent="0">
              <a:buNone/>
            </a:pPr>
            <a:endParaRPr lang="en-US">
              <a:solidFill>
                <a:srgbClr val="003046"/>
              </a:solidFill>
            </a:endParaRPr>
          </a:p>
          <a:p>
            <a:endParaRPr lang="en-US">
              <a:solidFill>
                <a:srgbClr val="003046"/>
              </a:solidFill>
            </a:endParaRPr>
          </a:p>
          <a:p>
            <a:endParaRPr lang="en-US">
              <a:solidFill>
                <a:srgbClr val="003046"/>
              </a:solidFill>
            </a:endParaRPr>
          </a:p>
          <a:p>
            <a:pPr marL="0" indent="0">
              <a:buFont typeface="Garamond" pitchFamily="18" charset="0"/>
              <a:buNone/>
            </a:pPr>
            <a:endParaRPr lang="en-US"/>
          </a:p>
          <a:p>
            <a:pPr lvl="1"/>
            <a:endParaRPr lang="en-US"/>
          </a:p>
        </p:txBody>
      </p:sp>
      <p:grpSp>
        <p:nvGrpSpPr>
          <p:cNvPr id="11" name="Group 10">
            <a:extLst>
              <a:ext uri="{FF2B5EF4-FFF2-40B4-BE49-F238E27FC236}">
                <a16:creationId xmlns:a16="http://schemas.microsoft.com/office/drawing/2014/main" id="{F0BBB31D-31B1-FFE5-1DAF-71FA8C266E53}"/>
              </a:ext>
            </a:extLst>
          </p:cNvPr>
          <p:cNvGrpSpPr/>
          <p:nvPr/>
        </p:nvGrpSpPr>
        <p:grpSpPr>
          <a:xfrm>
            <a:off x="10993178" y="5629275"/>
            <a:ext cx="981176" cy="1228725"/>
            <a:chOff x="10993178" y="5629275"/>
            <a:chExt cx="981176" cy="1228725"/>
          </a:xfrm>
        </p:grpSpPr>
        <p:sp>
          <p:nvSpPr>
            <p:cNvPr id="12" name="Rectangle: Top Corners Rounded 11">
              <a:extLst>
                <a:ext uri="{FF2B5EF4-FFF2-40B4-BE49-F238E27FC236}">
                  <a16:creationId xmlns:a16="http://schemas.microsoft.com/office/drawing/2014/main" id="{C9B1B561-3257-9B41-893C-3351E1212297}"/>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with sun and mountains&#10;&#10;Description automatically generated">
              <a:extLst>
                <a:ext uri="{FF2B5EF4-FFF2-40B4-BE49-F238E27FC236}">
                  <a16:creationId xmlns:a16="http://schemas.microsoft.com/office/drawing/2014/main" id="{F979CFAB-D368-E53B-8B83-6333C7B8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25567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US"/>
          </a:p>
        </p:txBody>
      </p:sp>
      <p:pic>
        <p:nvPicPr>
          <p:cNvPr id="5" name="Picture 4">
            <a:extLst>
              <a:ext uri="{FF2B5EF4-FFF2-40B4-BE49-F238E27FC236}">
                <a16:creationId xmlns:a16="http://schemas.microsoft.com/office/drawing/2014/main" id="{FE093826-C38C-DAAD-AD49-85C8DCAD27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7798"/>
          <a:stretch/>
        </p:blipFill>
        <p:spPr>
          <a:xfrm>
            <a:off x="424928" y="419292"/>
            <a:ext cx="5522976" cy="6053328"/>
          </a:xfrm>
          <a:prstGeom prst="rect">
            <a:avLst/>
          </a:prstGeom>
        </p:spPr>
      </p:pic>
      <p:sp>
        <p:nvSpPr>
          <p:cNvPr id="22" name="Rectangle 2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E3923-6FF0-93C2-587B-39C24A08E6EC}"/>
              </a:ext>
            </a:extLst>
          </p:cNvPr>
          <p:cNvSpPr>
            <a:spLocks noGrp="1"/>
          </p:cNvSpPr>
          <p:nvPr>
            <p:ph type="title"/>
          </p:nvPr>
        </p:nvSpPr>
        <p:spPr>
          <a:xfrm>
            <a:off x="6846137" y="727626"/>
            <a:ext cx="4602152" cy="1718225"/>
          </a:xfrm>
        </p:spPr>
        <p:txBody>
          <a:bodyPr>
            <a:normAutofit/>
          </a:bodyPr>
          <a:lstStyle/>
          <a:p>
            <a:r>
              <a:rPr lang="en-CA" kern="100">
                <a:solidFill>
                  <a:srgbClr val="003046"/>
                </a:solidFill>
                <a:effectLst/>
                <a:ea typeface="Times New Roman" panose="02020603050405020304" pitchFamily="18" charset="0"/>
                <a:cs typeface="Times New Roman" panose="02020603050405020304" pitchFamily="18" charset="0"/>
              </a:rPr>
              <a:t>Conclusion &amp; Next Steps</a:t>
            </a:r>
            <a:endParaRPr lang="en-US">
              <a:solidFill>
                <a:srgbClr val="003046"/>
              </a:solidFill>
            </a:endParaRPr>
          </a:p>
        </p:txBody>
      </p:sp>
      <p:sp>
        <p:nvSpPr>
          <p:cNvPr id="8" name="Content Placeholder 7">
            <a:extLst>
              <a:ext uri="{FF2B5EF4-FFF2-40B4-BE49-F238E27FC236}">
                <a16:creationId xmlns:a16="http://schemas.microsoft.com/office/drawing/2014/main" id="{B7EBDD67-DD33-4B1D-8F51-64AB1D76D975}"/>
              </a:ext>
            </a:extLst>
          </p:cNvPr>
          <p:cNvSpPr>
            <a:spLocks noGrp="1"/>
          </p:cNvSpPr>
          <p:nvPr>
            <p:ph idx="1"/>
          </p:nvPr>
        </p:nvSpPr>
        <p:spPr>
          <a:xfrm>
            <a:off x="6846137" y="2538919"/>
            <a:ext cx="4602152" cy="3557805"/>
          </a:xfrm>
        </p:spPr>
        <p:txBody>
          <a:bodyPr>
            <a:normAutofit fontScale="92500" lnSpcReduction="10000"/>
          </a:bodyPr>
          <a:lstStyle/>
          <a:p>
            <a:r>
              <a:rPr lang="en-US">
                <a:solidFill>
                  <a:srgbClr val="003046"/>
                </a:solidFill>
              </a:rPr>
              <a:t>OJS Training for participants: </a:t>
            </a:r>
          </a:p>
          <a:p>
            <a:pPr lvl="1"/>
            <a:r>
              <a:rPr lang="en-US">
                <a:solidFill>
                  <a:srgbClr val="003046"/>
                </a:solidFill>
              </a:rPr>
              <a:t>Visual guide : </a:t>
            </a:r>
            <a:r>
              <a:rPr lang="en-US">
                <a:hlinkClick r:id="rId5"/>
              </a:rPr>
              <a:t>Learning Open Journal Systems 3.4 - Editorial Workflow</a:t>
            </a:r>
            <a:endParaRPr lang="en-US"/>
          </a:p>
          <a:p>
            <a:pPr lvl="1"/>
            <a:r>
              <a:rPr lang="en-US">
                <a:solidFill>
                  <a:srgbClr val="003046"/>
                </a:solidFill>
              </a:rPr>
              <a:t>*Videos: </a:t>
            </a:r>
            <a:r>
              <a:rPr lang="en-US">
                <a:solidFill>
                  <a:schemeClr val="accent2"/>
                </a:solidFill>
                <a:hlinkClick r:id="rId6">
                  <a:extLst>
                    <a:ext uri="{A12FA001-AC4F-418D-AE19-62706E023703}">
                      <ahyp:hlinkClr xmlns:ahyp="http://schemas.microsoft.com/office/drawing/2018/hyperlinkcolor" val="tx"/>
                    </a:ext>
                  </a:extLst>
                </a:hlinkClick>
              </a:rPr>
              <a:t>Editorial workflow in OJS 3.3. Module 1: Course introduction.</a:t>
            </a:r>
            <a:endParaRPr lang="en-US"/>
          </a:p>
          <a:p>
            <a:r>
              <a:rPr lang="en-US"/>
              <a:t>Workflow testing and resource sharing</a:t>
            </a:r>
          </a:p>
          <a:p>
            <a:r>
              <a:rPr lang="en-US"/>
              <a:t>Finalizing the article templates (format, logo, etc.)</a:t>
            </a:r>
          </a:p>
          <a:p>
            <a:r>
              <a:rPr lang="en-US"/>
              <a:t>Disseminating information about the journal to faculties and schools</a:t>
            </a:r>
          </a:p>
          <a:p>
            <a:r>
              <a:rPr lang="en-US"/>
              <a:t>Invite student authors to submit their articles via TRU Connect? </a:t>
            </a:r>
          </a:p>
          <a:p>
            <a:r>
              <a:rPr lang="en-US"/>
              <a:t>…?</a:t>
            </a:r>
          </a:p>
        </p:txBody>
      </p:sp>
      <p:pic>
        <p:nvPicPr>
          <p:cNvPr id="16" name="Picture 15" descr="A close-up of a paper&#10;&#10;Description automatically generated">
            <a:extLst>
              <a:ext uri="{FF2B5EF4-FFF2-40B4-BE49-F238E27FC236}">
                <a16:creationId xmlns:a16="http://schemas.microsoft.com/office/drawing/2014/main" id="{C9BA26BD-CC04-46BB-A4CD-E03A68F9A8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952" y="584846"/>
            <a:ext cx="4438928" cy="5722219"/>
          </a:xfrm>
          <a:prstGeom prst="rect">
            <a:avLst/>
          </a:prstGeom>
        </p:spPr>
      </p:pic>
      <p:grpSp>
        <p:nvGrpSpPr>
          <p:cNvPr id="17" name="Group 16">
            <a:extLst>
              <a:ext uri="{FF2B5EF4-FFF2-40B4-BE49-F238E27FC236}">
                <a16:creationId xmlns:a16="http://schemas.microsoft.com/office/drawing/2014/main" id="{601B53B7-6BB2-7081-F93E-621CEA94F966}"/>
              </a:ext>
            </a:extLst>
          </p:cNvPr>
          <p:cNvGrpSpPr/>
          <p:nvPr/>
        </p:nvGrpSpPr>
        <p:grpSpPr>
          <a:xfrm>
            <a:off x="10993178" y="5629275"/>
            <a:ext cx="981176" cy="1228725"/>
            <a:chOff x="10993178" y="5629275"/>
            <a:chExt cx="981176" cy="1228725"/>
          </a:xfrm>
        </p:grpSpPr>
        <p:sp>
          <p:nvSpPr>
            <p:cNvPr id="19" name="Rectangle: Top Corners Rounded 18">
              <a:extLst>
                <a:ext uri="{FF2B5EF4-FFF2-40B4-BE49-F238E27FC236}">
                  <a16:creationId xmlns:a16="http://schemas.microsoft.com/office/drawing/2014/main" id="{C2AA7664-B6B6-153D-D4AC-DC34C4C53063}"/>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logo with sun and mountains&#10;&#10;Description automatically generated">
              <a:extLst>
                <a:ext uri="{FF2B5EF4-FFF2-40B4-BE49-F238E27FC236}">
                  <a16:creationId xmlns:a16="http://schemas.microsoft.com/office/drawing/2014/main" id="{19D300E4-9E9F-3EF8-7D90-E8EEE0F814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pic>
        <p:nvPicPr>
          <p:cNvPr id="25" name="Picture 24" descr="A screenshot of a computer&#10;&#10;Description automatically generated">
            <a:extLst>
              <a:ext uri="{FF2B5EF4-FFF2-40B4-BE49-F238E27FC236}">
                <a16:creationId xmlns:a16="http://schemas.microsoft.com/office/drawing/2014/main" id="{A2B00A2F-9F24-6D94-8886-CC794B147B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81" y="2231225"/>
            <a:ext cx="5039470" cy="2429460"/>
          </a:xfrm>
          <a:prstGeom prst="rect">
            <a:avLst/>
          </a:prstGeom>
        </p:spPr>
      </p:pic>
    </p:spTree>
    <p:extLst>
      <p:ext uri="{BB962C8B-B14F-4D97-AF65-F5344CB8AC3E}">
        <p14:creationId xmlns:p14="http://schemas.microsoft.com/office/powerpoint/2010/main" val="11808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1500"/>
                                  </p:stCondLst>
                                  <p:childTnLst>
                                    <p:animEffect transition="out" filter="fade">
                                      <p:cBhvr>
                                        <p:cTn id="11" dur="1000"/>
                                        <p:tgtEl>
                                          <p:spTgt spid="16"/>
                                        </p:tgtEl>
                                      </p:cBhvr>
                                    </p:animEffect>
                                    <p:set>
                                      <p:cBhvr>
                                        <p:cTn id="12" dur="1" fill="hold">
                                          <p:stCondLst>
                                            <p:cond delay="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0"/>
                                        <p:tgtEl>
                                          <p:spTgt spid="25"/>
                                        </p:tgtEl>
                                      </p:cBhvr>
                                    </p:animEffect>
                                  </p:childTnLst>
                                </p:cTn>
                              </p:par>
                            </p:childTnLst>
                          </p:cTn>
                        </p:par>
                        <p:par>
                          <p:cTn id="18" fill="hold">
                            <p:stCondLst>
                              <p:cond delay="5000"/>
                            </p:stCondLst>
                            <p:childTnLst>
                              <p:par>
                                <p:cTn id="19" presetID="10" presetClass="exit" presetSubtype="0" fill="hold" nodeType="afterEffect">
                                  <p:stCondLst>
                                    <p:cond delay="1000"/>
                                  </p:stCondLst>
                                  <p:childTnLst>
                                    <p:animEffect transition="out" filter="fade">
                                      <p:cBhvr>
                                        <p:cTn id="20" dur="3000"/>
                                        <p:tgtEl>
                                          <p:spTgt spid="25"/>
                                        </p:tgtEl>
                                      </p:cBhvr>
                                    </p:animEffect>
                                    <p:set>
                                      <p:cBhvr>
                                        <p:cTn id="21" dur="1" fill="hold">
                                          <p:stCondLst>
                                            <p:cond delay="2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6" name="Rectangle 1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8" name="Rectangle 1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lass ball on a stump&#10;&#10;Description automatically generated">
            <a:extLst>
              <a:ext uri="{FF2B5EF4-FFF2-40B4-BE49-F238E27FC236}">
                <a16:creationId xmlns:a16="http://schemas.microsoft.com/office/drawing/2014/main" id="{B8109A68-0DCE-32E2-D6BE-06A81163A564}"/>
              </a:ext>
            </a:extLst>
          </p:cNvPr>
          <p:cNvPicPr>
            <a:picLocks noGrp="1" noChangeAspect="1"/>
          </p:cNvPicPr>
          <p:nvPr>
            <p:ph sz="half" idx="2"/>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7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5C81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F3931586-D2CA-E5DF-2E67-3562EA30719A}"/>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cap="all" spc="-100"/>
              <a:t>Q&amp;A and Discussion</a:t>
            </a:r>
          </a:p>
        </p:txBody>
      </p:sp>
      <p:sp>
        <p:nvSpPr>
          <p:cNvPr id="35" name="Rectangle 3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
        <p:nvSpPr>
          <p:cNvPr id="7" name="TextBox 6">
            <a:extLst>
              <a:ext uri="{FF2B5EF4-FFF2-40B4-BE49-F238E27FC236}">
                <a16:creationId xmlns:a16="http://schemas.microsoft.com/office/drawing/2014/main" id="{9AF24416-B1C8-ECF4-71A6-C41E58340E43}"/>
              </a:ext>
            </a:extLst>
          </p:cNvPr>
          <p:cNvSpPr txBox="1"/>
          <p:nvPr/>
        </p:nvSpPr>
        <p:spPr>
          <a:xfrm>
            <a:off x="5135880" y="6603924"/>
            <a:ext cx="23599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cde.ual.es/en/complex-network-of-european-and-global-developments-impacts-sustainabil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grpSp>
        <p:nvGrpSpPr>
          <p:cNvPr id="9" name="Group 8">
            <a:extLst>
              <a:ext uri="{FF2B5EF4-FFF2-40B4-BE49-F238E27FC236}">
                <a16:creationId xmlns:a16="http://schemas.microsoft.com/office/drawing/2014/main" id="{D7C6E456-D81D-95EA-8B3D-7315227A968D}"/>
              </a:ext>
            </a:extLst>
          </p:cNvPr>
          <p:cNvGrpSpPr/>
          <p:nvPr/>
        </p:nvGrpSpPr>
        <p:grpSpPr>
          <a:xfrm>
            <a:off x="10993178" y="5629275"/>
            <a:ext cx="981176" cy="1228725"/>
            <a:chOff x="10993178" y="5629275"/>
            <a:chExt cx="981176" cy="1228725"/>
          </a:xfrm>
        </p:grpSpPr>
        <p:sp>
          <p:nvSpPr>
            <p:cNvPr id="10" name="Rectangle: Top Corners Rounded 9">
              <a:extLst>
                <a:ext uri="{FF2B5EF4-FFF2-40B4-BE49-F238E27FC236}">
                  <a16:creationId xmlns:a16="http://schemas.microsoft.com/office/drawing/2014/main" id="{AD164529-4280-7BCF-B37C-CC6D33CBD213}"/>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sun and mountains&#10;&#10;Description automatically generated">
              <a:extLst>
                <a:ext uri="{FF2B5EF4-FFF2-40B4-BE49-F238E27FC236}">
                  <a16:creationId xmlns:a16="http://schemas.microsoft.com/office/drawing/2014/main" id="{253414A7-8A9C-9F90-DBC0-48124B5E3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86510880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1" name="Rectangle 80">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83" name="Rectangle 82">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5" name="Group 8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6" name="Straight Connector 85">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B2BCF07F-4918-4956-B964-550E8D7B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11" name="Picture 10" descr="A yellow and blue earth on a leaf&#10;&#10;Description automatically generated">
            <a:extLst>
              <a:ext uri="{FF2B5EF4-FFF2-40B4-BE49-F238E27FC236}">
                <a16:creationId xmlns:a16="http://schemas.microsoft.com/office/drawing/2014/main" id="{17AC3B64-DCDF-6849-CA8E-12AE096D1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71" y="1516430"/>
            <a:ext cx="2659640" cy="2646342"/>
          </a:xfrm>
          <a:prstGeom prst="rect">
            <a:avLst/>
          </a:prstGeom>
        </p:spPr>
      </p:pic>
      <p:sp>
        <p:nvSpPr>
          <p:cNvPr id="92" name="Rectangle 91">
            <a:extLst>
              <a:ext uri="{FF2B5EF4-FFF2-40B4-BE49-F238E27FC236}">
                <a16:creationId xmlns:a16="http://schemas.microsoft.com/office/drawing/2014/main" id="{98FC88DF-FC9F-4FC4-9E33-DFD646C2D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6" name="TextBox 5">
            <a:extLst>
              <a:ext uri="{FF2B5EF4-FFF2-40B4-BE49-F238E27FC236}">
                <a16:creationId xmlns:a16="http://schemas.microsoft.com/office/drawing/2014/main" id="{A6E3C20A-A9E4-5C54-318E-2DCA74ABF4EA}"/>
              </a:ext>
            </a:extLst>
          </p:cNvPr>
          <p:cNvSpPr txBox="1"/>
          <p:nvPr/>
        </p:nvSpPr>
        <p:spPr>
          <a:xfrm>
            <a:off x="3600425" y="1406085"/>
            <a:ext cx="5716338" cy="3042706"/>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6000" cap="all" spc="-100">
                <a:solidFill>
                  <a:schemeClr val="tx1">
                    <a:lumMod val="85000"/>
                    <a:lumOff val="15000"/>
                  </a:schemeClr>
                </a:solidFill>
                <a:latin typeface="+mj-lt"/>
              </a:rPr>
              <a:t>Thank you! </a:t>
            </a:r>
          </a:p>
        </p:txBody>
      </p:sp>
      <p:sp>
        <p:nvSpPr>
          <p:cNvPr id="8" name="TextBox 7">
            <a:extLst>
              <a:ext uri="{FF2B5EF4-FFF2-40B4-BE49-F238E27FC236}">
                <a16:creationId xmlns:a16="http://schemas.microsoft.com/office/drawing/2014/main" id="{1940CB66-05E8-D9B6-9575-E1C44D72C263}"/>
              </a:ext>
            </a:extLst>
          </p:cNvPr>
          <p:cNvSpPr txBox="1"/>
          <p:nvPr/>
        </p:nvSpPr>
        <p:spPr>
          <a:xfrm>
            <a:off x="3363434" y="3419422"/>
            <a:ext cx="6190319" cy="514403"/>
          </a:xfrm>
          <a:prstGeom prst="rect">
            <a:avLst/>
          </a:prstGeom>
        </p:spPr>
        <p:txBody>
          <a:bodyPr vert="horz" lIns="91440" tIns="45720" rIns="91440" bIns="45720" rtlCol="0">
            <a:normAutofit/>
          </a:bodyPr>
          <a:lstStyle/>
          <a:p>
            <a:pPr algn="ctr">
              <a:spcAft>
                <a:spcPts val="600"/>
              </a:spcAft>
              <a:buClr>
                <a:schemeClr val="tx1">
                  <a:lumMod val="85000"/>
                  <a:lumOff val="15000"/>
                </a:schemeClr>
              </a:buClr>
            </a:pPr>
            <a:r>
              <a:rPr lang="en-US" spc="80">
                <a:solidFill>
                  <a:schemeClr val="tx1">
                    <a:lumMod val="95000"/>
                    <a:lumOff val="5000"/>
                  </a:schemeClr>
                </a:solidFill>
                <a:hlinkClick r:id="rId4"/>
              </a:rPr>
              <a:t>https://publishing.bceln.ca/index.php/future-earth/</a:t>
            </a:r>
            <a:endParaRPr lang="en-US" spc="80">
              <a:solidFill>
                <a:schemeClr val="tx1">
                  <a:lumMod val="95000"/>
                  <a:lumOff val="5000"/>
                </a:schemeClr>
              </a:solidFill>
            </a:endParaRPr>
          </a:p>
        </p:txBody>
      </p:sp>
      <p:sp>
        <p:nvSpPr>
          <p:cNvPr id="94" name="Rectangle 93">
            <a:extLst>
              <a:ext uri="{FF2B5EF4-FFF2-40B4-BE49-F238E27FC236}">
                <a16:creationId xmlns:a16="http://schemas.microsoft.com/office/drawing/2014/main" id="{227F550E-7E91-4E00-BAD3-903071C7F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6" name="Straight Connector 95">
            <a:extLst>
              <a:ext uri="{FF2B5EF4-FFF2-40B4-BE49-F238E27FC236}">
                <a16:creationId xmlns:a16="http://schemas.microsoft.com/office/drawing/2014/main" id="{91737B27-2FDB-4819-8276-3E1BE4126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CBEB561-DF70-4557-BEBF-2FE29C662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5BC40AF-6E9A-4A96-A533-FEB9BB900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E7ED7C-ADDD-6D08-1EFF-41DB5C5729A0}"/>
              </a:ext>
            </a:extLst>
          </p:cNvPr>
          <p:cNvSpPr txBox="1"/>
          <p:nvPr/>
        </p:nvSpPr>
        <p:spPr>
          <a:xfrm>
            <a:off x="2774796" y="4206359"/>
            <a:ext cx="7492629" cy="646331"/>
          </a:xfrm>
          <a:prstGeom prst="rect">
            <a:avLst/>
          </a:prstGeom>
          <a:noFill/>
        </p:spPr>
        <p:txBody>
          <a:bodyPr wrap="none" rtlCol="0">
            <a:spAutoFit/>
          </a:bodyPr>
          <a:lstStyle/>
          <a:p>
            <a:pPr algn="ctr"/>
            <a:r>
              <a:rPr lang="en-US"/>
              <a:t>Special thanks to Christina Bergeron, Sukh Matonovich, Erin May (TRU Library) </a:t>
            </a:r>
          </a:p>
          <a:p>
            <a:pPr algn="ctr"/>
            <a:r>
              <a:rPr lang="en-US"/>
              <a:t>and all of you Faculty Editors!</a:t>
            </a:r>
          </a:p>
        </p:txBody>
      </p:sp>
      <p:grpSp>
        <p:nvGrpSpPr>
          <p:cNvPr id="20" name="Group 19">
            <a:extLst>
              <a:ext uri="{FF2B5EF4-FFF2-40B4-BE49-F238E27FC236}">
                <a16:creationId xmlns:a16="http://schemas.microsoft.com/office/drawing/2014/main" id="{782D85EE-F2A9-8CF7-9BF4-214948F449AA}"/>
              </a:ext>
            </a:extLst>
          </p:cNvPr>
          <p:cNvGrpSpPr/>
          <p:nvPr/>
        </p:nvGrpSpPr>
        <p:grpSpPr>
          <a:xfrm>
            <a:off x="10993178" y="5629275"/>
            <a:ext cx="981176" cy="1228725"/>
            <a:chOff x="10993178" y="5629275"/>
            <a:chExt cx="981176" cy="1228725"/>
          </a:xfrm>
        </p:grpSpPr>
        <p:sp>
          <p:nvSpPr>
            <p:cNvPr id="22" name="Rectangle: Top Corners Rounded 21">
              <a:extLst>
                <a:ext uri="{FF2B5EF4-FFF2-40B4-BE49-F238E27FC236}">
                  <a16:creationId xmlns:a16="http://schemas.microsoft.com/office/drawing/2014/main" id="{82E627D2-7682-ECB5-17BD-98C9C3604A99}"/>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logo with sun and mountains&#10;&#10;Description automatically generated">
              <a:extLst>
                <a:ext uri="{FF2B5EF4-FFF2-40B4-BE49-F238E27FC236}">
                  <a16:creationId xmlns:a16="http://schemas.microsoft.com/office/drawing/2014/main" id="{A88AEB50-015C-2CCA-D282-745B56E73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70934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6" name="Rectangle 1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ll building with plants growing on it&#10;&#10;Description automatically generated">
            <a:extLst>
              <a:ext uri="{FF2B5EF4-FFF2-40B4-BE49-F238E27FC236}">
                <a16:creationId xmlns:a16="http://schemas.microsoft.com/office/drawing/2014/main" id="{81BAE1A1-8237-7FB9-4E98-4E167FD7EA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93" r="9091" b="5198"/>
          <a:stretch/>
        </p:blipFill>
        <p:spPr>
          <a:xfrm>
            <a:off x="20" y="-1"/>
            <a:ext cx="12191980" cy="6857999"/>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164ED-A201-2403-01A8-370F95B953AB}"/>
              </a:ext>
            </a:extLst>
          </p:cNvPr>
          <p:cNvSpPr>
            <a:spLocks noGrp="1"/>
          </p:cNvSpPr>
          <p:nvPr>
            <p:ph type="title"/>
          </p:nvPr>
        </p:nvSpPr>
        <p:spPr>
          <a:xfrm>
            <a:off x="774043" y="727627"/>
            <a:ext cx="4602152" cy="1053048"/>
          </a:xfrm>
        </p:spPr>
        <p:txBody>
          <a:bodyPr vert="horz" lIns="91440" tIns="45720" rIns="91440" bIns="45720" rtlCol="0" anchor="ctr">
            <a:normAutofit/>
          </a:bodyPr>
          <a:lstStyle/>
          <a:p>
            <a:r>
              <a:rPr lang="en-US" sz="4400">
                <a:solidFill>
                  <a:srgbClr val="ADC2CF"/>
                </a:solidFill>
              </a:rPr>
              <a:t>Resources</a:t>
            </a:r>
          </a:p>
        </p:txBody>
      </p:sp>
      <p:sp>
        <p:nvSpPr>
          <p:cNvPr id="3" name="TextBox 2">
            <a:extLst>
              <a:ext uri="{FF2B5EF4-FFF2-40B4-BE49-F238E27FC236}">
                <a16:creationId xmlns:a16="http://schemas.microsoft.com/office/drawing/2014/main" id="{79270671-B3B9-218A-3D67-CB88143C33F6}"/>
              </a:ext>
            </a:extLst>
          </p:cNvPr>
          <p:cNvSpPr txBox="1"/>
          <p:nvPr/>
        </p:nvSpPr>
        <p:spPr>
          <a:xfrm>
            <a:off x="774043" y="1780675"/>
            <a:ext cx="4602152" cy="4238311"/>
          </a:xfrm>
          <a:prstGeom prst="rect">
            <a:avLst/>
          </a:prstGeom>
        </p:spPr>
        <p:txBody>
          <a:bodyPr vert="horz" lIns="91440" tIns="45720" rIns="91440" bIns="45720" rtlCol="0">
            <a:normAutofit/>
          </a:bodyPr>
          <a:lstStyle/>
          <a:p>
            <a:pPr marL="285750" indent="-182880">
              <a:spcAft>
                <a:spcPts val="600"/>
              </a:spcAft>
              <a:buClr>
                <a:schemeClr val="tx1">
                  <a:lumMod val="85000"/>
                  <a:lumOff val="15000"/>
                </a:schemeClr>
              </a:buClr>
              <a:buFont typeface="Garamond" pitchFamily="18" charset="0"/>
              <a:buChar char="◦"/>
            </a:pPr>
            <a:r>
              <a:rPr lang="en-US" sz="1700">
                <a:solidFill>
                  <a:srgbClr val="003046"/>
                </a:solidFill>
              </a:rPr>
              <a:t>Visual Guide: </a:t>
            </a:r>
            <a:r>
              <a:rPr lang="en-US" sz="1700">
                <a:hlinkClick r:id="rId4"/>
              </a:rPr>
              <a:t>Learning Open Journal Systems 3.4 </a:t>
            </a:r>
            <a:endParaRPr lang="en-US" sz="1700"/>
          </a:p>
          <a:p>
            <a:pPr marL="742950" lvl="1" indent="-182880">
              <a:spcAft>
                <a:spcPts val="600"/>
              </a:spcAft>
              <a:buClr>
                <a:schemeClr val="tx1">
                  <a:lumMod val="85000"/>
                  <a:lumOff val="15000"/>
                </a:schemeClr>
              </a:buClr>
              <a:buFont typeface="Garamond" pitchFamily="18" charset="0"/>
              <a:buChar char="◦"/>
            </a:pPr>
            <a:r>
              <a:rPr lang="en-US" sz="1700">
                <a:hlinkClick r:id="rId5"/>
              </a:rPr>
              <a:t>Authoring</a:t>
            </a:r>
            <a:endParaRPr lang="en-US" sz="1700"/>
          </a:p>
          <a:p>
            <a:pPr marL="742950" lvl="1" indent="-182880">
              <a:spcAft>
                <a:spcPts val="600"/>
              </a:spcAft>
              <a:buClr>
                <a:schemeClr val="tx1">
                  <a:lumMod val="85000"/>
                  <a:lumOff val="15000"/>
                </a:schemeClr>
              </a:buClr>
              <a:buFont typeface="Garamond" pitchFamily="18" charset="0"/>
              <a:buChar char="◦"/>
            </a:pPr>
            <a:r>
              <a:rPr lang="en-US" sz="1700">
                <a:hlinkClick r:id="rId6"/>
              </a:rPr>
              <a:t>Reviewing</a:t>
            </a:r>
            <a:endParaRPr lang="en-US" sz="1700"/>
          </a:p>
          <a:p>
            <a:pPr marL="742950" lvl="1" indent="-182880">
              <a:spcAft>
                <a:spcPts val="600"/>
              </a:spcAft>
              <a:buClr>
                <a:schemeClr val="tx1">
                  <a:lumMod val="85000"/>
                  <a:lumOff val="15000"/>
                </a:schemeClr>
              </a:buClr>
              <a:buFont typeface="Garamond" pitchFamily="18" charset="0"/>
              <a:buChar char="◦"/>
            </a:pPr>
            <a:r>
              <a:rPr lang="en-US" sz="1700">
                <a:hlinkClick r:id="rId7"/>
              </a:rPr>
              <a:t>Copyediting</a:t>
            </a:r>
            <a:endParaRPr lang="en-US" sz="1700"/>
          </a:p>
          <a:p>
            <a:pPr marL="742950" lvl="1" indent="-182880">
              <a:spcAft>
                <a:spcPts val="600"/>
              </a:spcAft>
              <a:buClr>
                <a:schemeClr val="tx1">
                  <a:lumMod val="85000"/>
                  <a:lumOff val="15000"/>
                </a:schemeClr>
              </a:buClr>
              <a:buFont typeface="Garamond" pitchFamily="18" charset="0"/>
              <a:buChar char="◦"/>
            </a:pPr>
            <a:r>
              <a:rPr lang="en-US" sz="1700">
                <a:hlinkClick r:id="rId8"/>
              </a:rPr>
              <a:t>Production and Publication</a:t>
            </a:r>
            <a:endParaRPr lang="en-US" sz="1700"/>
          </a:p>
          <a:p>
            <a:pPr marL="742950" lvl="1" indent="-182880">
              <a:spcAft>
                <a:spcPts val="600"/>
              </a:spcAft>
              <a:buClr>
                <a:schemeClr val="tx1">
                  <a:lumMod val="85000"/>
                  <a:lumOff val="15000"/>
                </a:schemeClr>
              </a:buClr>
              <a:buFont typeface="Garamond" pitchFamily="18" charset="0"/>
              <a:buChar char="◦"/>
            </a:pPr>
            <a:r>
              <a:rPr lang="en-US" sz="1700">
                <a:hlinkClick r:id="rId9"/>
              </a:rPr>
              <a:t>Editorial Workflow</a:t>
            </a:r>
            <a:endParaRPr lang="en-US" sz="1700"/>
          </a:p>
          <a:p>
            <a:pPr marL="285750" lvl="1" indent="-182880">
              <a:spcAft>
                <a:spcPts val="600"/>
              </a:spcAft>
              <a:buClr>
                <a:schemeClr val="tx1">
                  <a:lumMod val="85000"/>
                  <a:lumOff val="15000"/>
                </a:schemeClr>
              </a:buClr>
              <a:buFont typeface="Garamond" pitchFamily="18" charset="0"/>
              <a:buChar char="◦"/>
            </a:pPr>
            <a:r>
              <a:rPr lang="en-US" sz="1700">
                <a:solidFill>
                  <a:srgbClr val="003046"/>
                </a:solidFill>
              </a:rPr>
              <a:t>*Videos: </a:t>
            </a:r>
            <a:r>
              <a:rPr lang="en-US" sz="1700">
                <a:solidFill>
                  <a:schemeClr val="accent2"/>
                </a:solidFill>
                <a:hlinkClick r:id="rId10">
                  <a:extLst>
                    <a:ext uri="{A12FA001-AC4F-418D-AE19-62706E023703}">
                      <ahyp:hlinkClr xmlns:ahyp="http://schemas.microsoft.com/office/drawing/2018/hyperlinkcolor" val="tx"/>
                    </a:ext>
                  </a:extLst>
                </a:hlinkClick>
              </a:rPr>
              <a:t>Editorial workflow in OJS 3.3. Module 1: Course introduction.</a:t>
            </a:r>
            <a:endParaRPr lang="en-US" sz="1700" b="1" i="0">
              <a:solidFill>
                <a:schemeClr val="accent2"/>
              </a:solidFill>
              <a:effectLst/>
              <a:hlinkClick r:id="rId11">
                <a:extLst>
                  <a:ext uri="{A12FA001-AC4F-418D-AE19-62706E023703}">
                    <ahyp:hlinkClr xmlns:ahyp="http://schemas.microsoft.com/office/drawing/2018/hyperlinkcolor" val="tx"/>
                  </a:ext>
                </a:extLst>
              </a:hlinkClick>
            </a:endParaRPr>
          </a:p>
          <a:p>
            <a:pPr marL="285750" lvl="1" indent="-182880">
              <a:spcAft>
                <a:spcPts val="600"/>
              </a:spcAft>
              <a:buClr>
                <a:schemeClr val="tx1">
                  <a:lumMod val="85000"/>
                  <a:lumOff val="15000"/>
                </a:schemeClr>
              </a:buClr>
              <a:buFont typeface="Garamond" pitchFamily="18" charset="0"/>
              <a:buChar char="◦"/>
            </a:pPr>
            <a:r>
              <a:rPr lang="en-US" sz="1700">
                <a:solidFill>
                  <a:schemeClr val="accent2"/>
                </a:solidFill>
                <a:hlinkClick r:id="rId11">
                  <a:extLst>
                    <a:ext uri="{A12FA001-AC4F-418D-AE19-62706E023703}">
                      <ahyp:hlinkClr xmlns:ahyp="http://schemas.microsoft.com/office/drawing/2018/hyperlinkcolor" val="tx"/>
                    </a:ext>
                  </a:extLst>
                </a:hlinkClick>
              </a:rPr>
              <a:t>Removing Identifying Information in Word docs</a:t>
            </a:r>
            <a:r>
              <a:rPr lang="en-US" sz="1700">
                <a:solidFill>
                  <a:schemeClr val="accent2"/>
                </a:solidFill>
              </a:rPr>
              <a:t> </a:t>
            </a:r>
          </a:p>
          <a:p>
            <a:pPr marL="285750" lvl="1" indent="-182880">
              <a:spcAft>
                <a:spcPts val="600"/>
              </a:spcAft>
              <a:buClr>
                <a:schemeClr val="tx1">
                  <a:lumMod val="85000"/>
                  <a:lumOff val="15000"/>
                </a:schemeClr>
              </a:buClr>
              <a:buFont typeface="Garamond" pitchFamily="18" charset="0"/>
              <a:buChar char="◦"/>
            </a:pPr>
            <a:r>
              <a:rPr lang="en-US" sz="1700">
                <a:solidFill>
                  <a:srgbClr val="003046"/>
                </a:solidFill>
              </a:rPr>
              <a:t>The Noun Project: </a:t>
            </a:r>
            <a:r>
              <a:rPr lang="en-US" sz="1700">
                <a:hlinkClick r:id="rId12"/>
              </a:rPr>
              <a:t>https://thenounproject.com/</a:t>
            </a:r>
            <a:endParaRPr lang="en-US" sz="1700"/>
          </a:p>
          <a:p>
            <a:pPr marL="285750" lvl="1" indent="-182880">
              <a:spcAft>
                <a:spcPts val="600"/>
              </a:spcAft>
              <a:buClr>
                <a:schemeClr val="tx1">
                  <a:lumMod val="85000"/>
                  <a:lumOff val="15000"/>
                </a:schemeClr>
              </a:buClr>
              <a:buFont typeface="Garamond" pitchFamily="18" charset="0"/>
              <a:buChar char="◦"/>
            </a:pPr>
            <a:endParaRPr lang="en-US" sz="1700"/>
          </a:p>
          <a:p>
            <a:pPr marL="285750" lvl="1" indent="-182880">
              <a:spcAft>
                <a:spcPts val="600"/>
              </a:spcAft>
              <a:buClr>
                <a:schemeClr val="tx1">
                  <a:lumMod val="85000"/>
                  <a:lumOff val="15000"/>
                </a:schemeClr>
              </a:buClr>
              <a:buFont typeface="Garamond" pitchFamily="18" charset="0"/>
              <a:buChar char="◦"/>
            </a:pPr>
            <a:endParaRPr lang="en-US" sz="1700"/>
          </a:p>
          <a:p>
            <a:pPr marL="285750" lvl="1" indent="-182880">
              <a:spcAft>
                <a:spcPts val="600"/>
              </a:spcAft>
              <a:buClr>
                <a:schemeClr val="tx1">
                  <a:lumMod val="85000"/>
                  <a:lumOff val="15000"/>
                </a:schemeClr>
              </a:buClr>
              <a:buFont typeface="Garamond" pitchFamily="18" charset="0"/>
              <a:buChar char="◦"/>
            </a:pPr>
            <a:endParaRPr lang="en-US" sz="1700"/>
          </a:p>
          <a:p>
            <a:pPr marL="285750" indent="-182880">
              <a:spcAft>
                <a:spcPts val="600"/>
              </a:spcAft>
              <a:buClr>
                <a:schemeClr val="tx1">
                  <a:lumMod val="85000"/>
                  <a:lumOff val="15000"/>
                </a:schemeClr>
              </a:buClr>
              <a:buFont typeface="Garamond" pitchFamily="18" charset="0"/>
              <a:buChar char="◦"/>
            </a:pPr>
            <a:endParaRPr lang="en-US" sz="1700" b="1" i="0">
              <a:effectLst/>
            </a:endParaRPr>
          </a:p>
          <a:p>
            <a:pPr indent="-182880">
              <a:spcAft>
                <a:spcPts val="600"/>
              </a:spcAft>
              <a:buClr>
                <a:schemeClr val="tx1">
                  <a:lumMod val="85000"/>
                  <a:lumOff val="15000"/>
                </a:schemeClr>
              </a:buClr>
              <a:buFont typeface="Garamond" pitchFamily="18" charset="0"/>
              <a:buChar char="◦"/>
            </a:pPr>
            <a:endParaRPr lang="en-US" sz="1700"/>
          </a:p>
        </p:txBody>
      </p:sp>
      <p:sp>
        <p:nvSpPr>
          <p:cNvPr id="7" name="TextBox 6">
            <a:extLst>
              <a:ext uri="{FF2B5EF4-FFF2-40B4-BE49-F238E27FC236}">
                <a16:creationId xmlns:a16="http://schemas.microsoft.com/office/drawing/2014/main" id="{F9D1FFAF-091A-298F-A6F3-18094BD61B06}"/>
              </a:ext>
            </a:extLst>
          </p:cNvPr>
          <p:cNvSpPr txBox="1"/>
          <p:nvPr/>
        </p:nvSpPr>
        <p:spPr>
          <a:xfrm>
            <a:off x="1810384" y="666419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goqatar.com/2020/03/ashghal-wins-government-sustainability-initiative-award-from-qatar-green-building-counci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grpSp>
        <p:nvGrpSpPr>
          <p:cNvPr id="17" name="Group 16">
            <a:extLst>
              <a:ext uri="{FF2B5EF4-FFF2-40B4-BE49-F238E27FC236}">
                <a16:creationId xmlns:a16="http://schemas.microsoft.com/office/drawing/2014/main" id="{11A8FB0E-EAA1-2556-FC0F-3C0F209BE471}"/>
              </a:ext>
            </a:extLst>
          </p:cNvPr>
          <p:cNvGrpSpPr/>
          <p:nvPr/>
        </p:nvGrpSpPr>
        <p:grpSpPr>
          <a:xfrm>
            <a:off x="11008479" y="5651240"/>
            <a:ext cx="981176" cy="1228725"/>
            <a:chOff x="10993178" y="5629275"/>
            <a:chExt cx="981176" cy="1228725"/>
          </a:xfrm>
        </p:grpSpPr>
        <p:sp>
          <p:nvSpPr>
            <p:cNvPr id="19" name="Rectangle: Top Corners Rounded 18">
              <a:extLst>
                <a:ext uri="{FF2B5EF4-FFF2-40B4-BE49-F238E27FC236}">
                  <a16:creationId xmlns:a16="http://schemas.microsoft.com/office/drawing/2014/main" id="{F5820B2E-F1D3-A476-DB9A-026F251A9842}"/>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logo with sun and mountains&#10;&#10;Description automatically generated">
              <a:extLst>
                <a:ext uri="{FF2B5EF4-FFF2-40B4-BE49-F238E27FC236}">
                  <a16:creationId xmlns:a16="http://schemas.microsoft.com/office/drawing/2014/main" id="{729F3110-F9DE-4494-B288-A10289F2FF3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11778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D3D8-A3DE-8569-B15B-456331C47AEE}"/>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D0CE853-3DCE-4252-D5E5-6AE384D5C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ree with red leaves&#10;&#10;Description automatically generated">
            <a:extLst>
              <a:ext uri="{FF2B5EF4-FFF2-40B4-BE49-F238E27FC236}">
                <a16:creationId xmlns:a16="http://schemas.microsoft.com/office/drawing/2014/main" id="{3B9CEC50-229F-9321-1F17-EF1D13B8B54B}"/>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365" r="6367" b="41478"/>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DC7F9E86-C3D9-221F-EC52-8EA595828C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67615" y="253548"/>
            <a:ext cx="6342735"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5C0F32-78AA-6B6D-010B-F01C7C884E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5447" y="407588"/>
            <a:ext cx="5989641"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58CED9D-4D2B-AE65-1FCC-FC55B8847AF4}"/>
              </a:ext>
            </a:extLst>
          </p:cNvPr>
          <p:cNvSpPr txBox="1">
            <a:spLocks/>
          </p:cNvSpPr>
          <p:nvPr/>
        </p:nvSpPr>
        <p:spPr>
          <a:xfrm>
            <a:off x="1131579" y="616126"/>
            <a:ext cx="4602152" cy="1196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3600"/>
              <a:t>Land Acknowledgment </a:t>
            </a:r>
          </a:p>
        </p:txBody>
      </p:sp>
      <p:sp>
        <p:nvSpPr>
          <p:cNvPr id="8" name="Content Placeholder 2">
            <a:extLst>
              <a:ext uri="{FF2B5EF4-FFF2-40B4-BE49-F238E27FC236}">
                <a16:creationId xmlns:a16="http://schemas.microsoft.com/office/drawing/2014/main" id="{ED858F57-B957-D587-9BB8-4BB2A40DFA15}"/>
              </a:ext>
            </a:extLst>
          </p:cNvPr>
          <p:cNvSpPr txBox="1">
            <a:spLocks/>
          </p:cNvSpPr>
          <p:nvPr/>
        </p:nvSpPr>
        <p:spPr>
          <a:xfrm>
            <a:off x="663152" y="1466850"/>
            <a:ext cx="5432848" cy="4392014"/>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400"/>
              <a:t>Thompson Rivers University is located on the traditional and unceded territory of the Secwépemc Nation, specifically the Tk'emlúps te Secwépemc people. We honor and respect their deep connection to these lands, waters, and resources, and we recognize the significance of understanding, valuing, and learning from Indigenous histories, cultures, and knowledge systems in all aspects of our work.</a:t>
            </a:r>
          </a:p>
          <a:p>
            <a:pPr marL="0" indent="0">
              <a:buFont typeface="Garamond" pitchFamily="18" charset="0"/>
              <a:buNone/>
            </a:pPr>
            <a:r>
              <a:rPr lang="en-US" sz="1400"/>
              <a:t>As we launch </a:t>
            </a:r>
            <a:r>
              <a:rPr lang="en-US" sz="1400" i="1"/>
              <a:t>Future Earth: A Student Journal on Sustainability and Environment</a:t>
            </a:r>
            <a:r>
              <a:rPr lang="en-US" sz="1400"/>
              <a:t>, we reaffirm our commitment to fostering an inclusive academic community that embraces diverse perspectives and champions sustainability for the benefit of all communities. Our mission is deeply inspired by the Indigenous principles relating to Respect, Reciprocity, Balance, Exploration, Discovery, and Stewardship, which guide us in our efforts to create meaningful, impactful, and ethical student research.</a:t>
            </a:r>
          </a:p>
          <a:p>
            <a:pPr marL="0" indent="0">
              <a:buFont typeface="Garamond" pitchFamily="18" charset="0"/>
              <a:buNone/>
            </a:pPr>
            <a:r>
              <a:rPr lang="en-US" sz="1400"/>
              <a:t>By aligning with these principles, </a:t>
            </a:r>
            <a:r>
              <a:rPr lang="en-US" sz="1400" i="1"/>
              <a:t>Future Earth</a:t>
            </a:r>
            <a:r>
              <a:rPr lang="en-US" sz="1400"/>
              <a:t> seeks to cultivate a space for collaborative learning and inquiry, honouring the interdependence of all living beings and the responsibility we share in caring for our environment. Through this work, we aim to support students in engaging with sustainability research that respects Indigenous knowledge and promotes a harmonious balance between human and ecological systems.</a:t>
            </a:r>
            <a:endParaRPr lang="en-US" sz="1400" dirty="0"/>
          </a:p>
        </p:txBody>
      </p:sp>
      <p:sp>
        <p:nvSpPr>
          <p:cNvPr id="9" name="TextBox 8">
            <a:extLst>
              <a:ext uri="{FF2B5EF4-FFF2-40B4-BE49-F238E27FC236}">
                <a16:creationId xmlns:a16="http://schemas.microsoft.com/office/drawing/2014/main" id="{9FD64D8B-ADE2-CACC-44AB-6EE94F5562FC}"/>
              </a:ext>
            </a:extLst>
          </p:cNvPr>
          <p:cNvSpPr txBox="1">
            <a:spLocks/>
          </p:cNvSpPr>
          <p:nvPr/>
        </p:nvSpPr>
        <p:spPr>
          <a:xfrm>
            <a:off x="1810482" y="6657943"/>
            <a:ext cx="249299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flickr.com/photos/thompsonrivers/5160521468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0" name="TextBox 9">
            <a:extLst>
              <a:ext uri="{FF2B5EF4-FFF2-40B4-BE49-F238E27FC236}">
                <a16:creationId xmlns:a16="http://schemas.microsoft.com/office/drawing/2014/main" id="{4879F8ED-45A0-9634-FAD1-0F2D9D5E2519}"/>
              </a:ext>
            </a:extLst>
          </p:cNvPr>
          <p:cNvSpPr txBox="1">
            <a:spLocks/>
          </p:cNvSpPr>
          <p:nvPr/>
        </p:nvSpPr>
        <p:spPr>
          <a:xfrm>
            <a:off x="1515218" y="5901661"/>
            <a:ext cx="3728713" cy="338554"/>
          </a:xfrm>
          <a:prstGeom prst="rect">
            <a:avLst/>
          </a:prstGeom>
          <a:noFill/>
        </p:spPr>
        <p:txBody>
          <a:bodyPr wrap="none" rtlCol="0">
            <a:spAutoFit/>
          </a:bodyPr>
          <a:lstStyle/>
          <a:p>
            <a:r>
              <a:rPr lang="en-US" sz="1600" dirty="0">
                <a:solidFill>
                  <a:srgbClr val="AF0604"/>
                </a:solidFill>
                <a:latin typeface="+mj-lt"/>
              </a:rPr>
              <a:t>RESPECT | RECIPROCITY | BALANCE</a:t>
            </a:r>
          </a:p>
        </p:txBody>
      </p:sp>
      <p:sp>
        <p:nvSpPr>
          <p:cNvPr id="11" name="TextBox 10">
            <a:extLst>
              <a:ext uri="{FF2B5EF4-FFF2-40B4-BE49-F238E27FC236}">
                <a16:creationId xmlns:a16="http://schemas.microsoft.com/office/drawing/2014/main" id="{BBCBF472-6878-14CF-8D65-6F4130ECD712}"/>
              </a:ext>
            </a:extLst>
          </p:cNvPr>
          <p:cNvSpPr txBox="1">
            <a:spLocks/>
          </p:cNvSpPr>
          <p:nvPr/>
        </p:nvSpPr>
        <p:spPr>
          <a:xfrm>
            <a:off x="1095232" y="632173"/>
            <a:ext cx="4568687" cy="338554"/>
          </a:xfrm>
          <a:prstGeom prst="rect">
            <a:avLst/>
          </a:prstGeom>
          <a:noFill/>
        </p:spPr>
        <p:txBody>
          <a:bodyPr wrap="none" rtlCol="0">
            <a:spAutoFit/>
          </a:bodyPr>
          <a:lstStyle/>
          <a:p>
            <a:r>
              <a:rPr lang="en-US" sz="1600" dirty="0">
                <a:solidFill>
                  <a:srgbClr val="AF0604"/>
                </a:solidFill>
                <a:latin typeface="+mj-lt"/>
              </a:rPr>
              <a:t>EXPLORATION | DISCOVERY | STEWARDSHIP</a:t>
            </a:r>
          </a:p>
        </p:txBody>
      </p:sp>
      <p:grpSp>
        <p:nvGrpSpPr>
          <p:cNvPr id="12" name="Group 11">
            <a:extLst>
              <a:ext uri="{FF2B5EF4-FFF2-40B4-BE49-F238E27FC236}">
                <a16:creationId xmlns:a16="http://schemas.microsoft.com/office/drawing/2014/main" id="{648FCC05-4BE0-5AC8-0E19-0DD89AADFFDF}"/>
              </a:ext>
            </a:extLst>
          </p:cNvPr>
          <p:cNvGrpSpPr/>
          <p:nvPr/>
        </p:nvGrpSpPr>
        <p:grpSpPr>
          <a:xfrm>
            <a:off x="10993178" y="5629275"/>
            <a:ext cx="981176" cy="1228725"/>
            <a:chOff x="10993178" y="5629275"/>
            <a:chExt cx="981176" cy="1228725"/>
          </a:xfrm>
        </p:grpSpPr>
        <p:sp>
          <p:nvSpPr>
            <p:cNvPr id="13" name="Rectangle: Top Corners Rounded 12">
              <a:extLst>
                <a:ext uri="{FF2B5EF4-FFF2-40B4-BE49-F238E27FC236}">
                  <a16:creationId xmlns:a16="http://schemas.microsoft.com/office/drawing/2014/main" id="{C37ADCA2-574E-53D4-4D56-74E9D4D6A6FB}"/>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sun and mountains&#10;&#10;Description automatically generated">
              <a:extLst>
                <a:ext uri="{FF2B5EF4-FFF2-40B4-BE49-F238E27FC236}">
                  <a16:creationId xmlns:a16="http://schemas.microsoft.com/office/drawing/2014/main" id="{017BDDFD-D8D2-D927-110C-210B8DA3502C}"/>
                </a:ext>
              </a:extLst>
            </p:cNvPr>
            <p:cNvPicPr/>
            <p:nvPr/>
          </p:nvPicPr>
          <p:blipFill>
            <a:blip r:embed="rId5">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1977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73982" y="488542"/>
            <a:ext cx="11244036" cy="5880916"/>
          </a:xfrm>
          <a:prstGeom prst="rect">
            <a:avLst/>
          </a:prstGeom>
          <a:solidFill>
            <a:srgbClr val="035B7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n-CA"/>
          </a:p>
        </p:txBody>
      </p:sp>
      <p:sp>
        <p:nvSpPr>
          <p:cNvPr id="2" name="Title 1">
            <a:extLst>
              <a:ext uri="{FF2B5EF4-FFF2-40B4-BE49-F238E27FC236}">
                <a16:creationId xmlns:a16="http://schemas.microsoft.com/office/drawing/2014/main" id="{F5043B86-2EB4-C52A-13CD-956A2589427C}"/>
              </a:ext>
            </a:extLst>
          </p:cNvPr>
          <p:cNvSpPr>
            <a:spLocks noGrp="1"/>
          </p:cNvSpPr>
          <p:nvPr>
            <p:ph type="title"/>
          </p:nvPr>
        </p:nvSpPr>
        <p:spPr>
          <a:xfrm>
            <a:off x="917989" y="1000369"/>
            <a:ext cx="3462079" cy="4857262"/>
          </a:xfrm>
        </p:spPr>
        <p:txBody>
          <a:bodyPr>
            <a:normAutofit/>
          </a:bodyPr>
          <a:lstStyle/>
          <a:p>
            <a:pPr algn="r"/>
            <a:r>
              <a:rPr lang="en-CA" sz="4400"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Agenda</a:t>
            </a:r>
            <a:endParaRPr lang="en-CA" sz="4400" dirty="0">
              <a:solidFill>
                <a:srgbClr val="FFFFFF"/>
              </a:solidFill>
            </a:endParaRPr>
          </a:p>
        </p:txBody>
      </p:sp>
      <p:graphicFrame>
        <p:nvGraphicFramePr>
          <p:cNvPr id="30" name="Content Placeholder 2">
            <a:extLst>
              <a:ext uri="{FF2B5EF4-FFF2-40B4-BE49-F238E27FC236}">
                <a16:creationId xmlns:a16="http://schemas.microsoft.com/office/drawing/2014/main" id="{4547A91E-5423-9FAB-FC22-EB2BFE61A34A}"/>
              </a:ext>
            </a:extLst>
          </p:cNvPr>
          <p:cNvGraphicFramePr>
            <a:graphicFrameLocks noGrp="1"/>
          </p:cNvGraphicFramePr>
          <p:nvPr>
            <p:ph idx="1"/>
            <p:extLst>
              <p:ext uri="{D42A27DB-BD31-4B8C-83A1-F6EECF244321}">
                <p14:modId xmlns:p14="http://schemas.microsoft.com/office/powerpoint/2010/main" val="1830724710"/>
              </p:ext>
            </p:extLst>
          </p:nvPr>
        </p:nvGraphicFramePr>
        <p:xfrm>
          <a:off x="5171177" y="1000369"/>
          <a:ext cx="5770697" cy="485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497929D-2558-7975-E08A-38FD4E91762E}"/>
              </a:ext>
            </a:extLst>
          </p:cNvPr>
          <p:cNvGrpSpPr/>
          <p:nvPr/>
        </p:nvGrpSpPr>
        <p:grpSpPr>
          <a:xfrm>
            <a:off x="10993178" y="5629275"/>
            <a:ext cx="981176" cy="1228725"/>
            <a:chOff x="10993178" y="5629275"/>
            <a:chExt cx="981176" cy="1228725"/>
          </a:xfrm>
        </p:grpSpPr>
        <p:sp>
          <p:nvSpPr>
            <p:cNvPr id="11" name="Rectangle: Top Corners Rounded 10">
              <a:extLst>
                <a:ext uri="{FF2B5EF4-FFF2-40B4-BE49-F238E27FC236}">
                  <a16:creationId xmlns:a16="http://schemas.microsoft.com/office/drawing/2014/main" id="{4C25CFF1-8E81-BDF2-EB76-76DE9FE5EC61}"/>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sun and mountains&#10;&#10;Description automatically generated">
              <a:extLst>
                <a:ext uri="{FF2B5EF4-FFF2-40B4-BE49-F238E27FC236}">
                  <a16:creationId xmlns:a16="http://schemas.microsoft.com/office/drawing/2014/main" id="{D98550CE-7B48-88C3-CA50-274C8BC25B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10617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e planet with a light shining on it&#10;&#10;Description automatically generated with medium confidence">
            <a:extLst>
              <a:ext uri="{FF2B5EF4-FFF2-40B4-BE49-F238E27FC236}">
                <a16:creationId xmlns:a16="http://schemas.microsoft.com/office/drawing/2014/main" id="{61B13D3B-E926-E9B0-BF30-B11FD61B2A9D}"/>
              </a:ext>
            </a:extLst>
          </p:cNvPr>
          <p:cNvPicPr>
            <a:picLocks noGrp="1" noRot="1" noChangeAspect="1" noMove="1" noResize="1" noEditPoints="1" noAdjustHandles="1" noChangeArrowheads="1" noChangeShapeType="1" noCrop="1"/>
          </p:cNvPicPr>
          <p:nvPr/>
        </p:nvPicPr>
        <p:blipFill>
          <a:blip r:embed="rId3"/>
          <a:srcRect l="9114" t="162" b="8929"/>
          <a:stretch/>
        </p:blipFill>
        <p:spPr>
          <a:xfrm>
            <a:off x="20" y="10"/>
            <a:ext cx="12188932" cy="6857990"/>
          </a:xfrm>
          <a:prstGeom prst="rect">
            <a:avLst/>
          </a:prstGeom>
        </p:spPr>
      </p:pic>
      <p:sp>
        <p:nvSpPr>
          <p:cNvPr id="40" name="Rectangle 39">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08330" y="0"/>
            <a:ext cx="6525472" cy="6858000"/>
          </a:xfrm>
          <a:prstGeom prst="rect">
            <a:avLst/>
          </a:prstGeom>
          <a:solidFill>
            <a:srgbClr val="002A6F"/>
          </a:solidFill>
          <a:ln w="6350" cap="sq" cmpd="sng" algn="ctr">
            <a:no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03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0F58628D-4001-F26D-83C5-DE77F581E3EA}"/>
              </a:ext>
            </a:extLst>
          </p:cNvPr>
          <p:cNvSpPr>
            <a:spLocks noGrp="1" noRot="1" noMove="1" noResize="1" noEditPoints="1" noAdjustHandles="1" noChangeArrowheads="1" noChangeShapeType="1"/>
          </p:cNvSpPr>
          <p:nvPr>
            <p:ph type="title"/>
          </p:nvPr>
        </p:nvSpPr>
        <p:spPr>
          <a:xfrm>
            <a:off x="1491498" y="527685"/>
            <a:ext cx="4288537" cy="1371600"/>
          </a:xfrm>
        </p:spPr>
        <p:txBody>
          <a:bodyPr>
            <a:normAutofit/>
          </a:bodyPr>
          <a:lstStyle/>
          <a:p>
            <a:r>
              <a:rPr lang="en-CA" sz="3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About </a:t>
            </a:r>
            <a:r>
              <a:rPr lang="en-CA" sz="3600" i="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Future Earth</a:t>
            </a:r>
            <a:endParaRPr lang="en-CA" sz="3600" i="1" dirty="0">
              <a:solidFill>
                <a:schemeClr val="tx1"/>
              </a:solidFill>
            </a:endParaRPr>
          </a:p>
        </p:txBody>
      </p:sp>
      <p:sp>
        <p:nvSpPr>
          <p:cNvPr id="3" name="Content Placeholder 2">
            <a:extLst>
              <a:ext uri="{FF2B5EF4-FFF2-40B4-BE49-F238E27FC236}">
                <a16:creationId xmlns:a16="http://schemas.microsoft.com/office/drawing/2014/main" id="{7990AB96-CBA3-90B5-2F27-6E64294B235C}"/>
              </a:ext>
            </a:extLst>
          </p:cNvPr>
          <p:cNvSpPr>
            <a:spLocks/>
          </p:cNvSpPr>
          <p:nvPr>
            <p:ph idx="1"/>
          </p:nvPr>
        </p:nvSpPr>
        <p:spPr>
          <a:xfrm>
            <a:off x="256834" y="1786890"/>
            <a:ext cx="5395144" cy="4572000"/>
          </a:xfrm>
        </p:spPr>
        <p:txBody>
          <a:bodyPr vert="horz" lIns="91440" tIns="45720" rIns="91440" bIns="45720" rtlCol="0" anchor="t">
            <a:noAutofit/>
          </a:bodyPr>
          <a:lstStyle/>
          <a:p>
            <a:pPr marL="0" indent="0">
              <a:lnSpc>
                <a:spcPct val="90000"/>
              </a:lnSpc>
              <a:buNone/>
            </a:pPr>
            <a:r>
              <a:rPr lang="en-US" b="1" dirty="0">
                <a:solidFill>
                  <a:srgbClr val="D2D1A6"/>
                </a:solidFill>
                <a:latin typeface="+mj-lt"/>
              </a:rPr>
              <a:t>Mission and Scope</a:t>
            </a:r>
          </a:p>
          <a:p>
            <a:pPr marL="0" indent="0">
              <a:lnSpc>
                <a:spcPct val="90000"/>
              </a:lnSpc>
              <a:buNone/>
            </a:pPr>
            <a:r>
              <a:rPr lang="en-US" sz="1600" i="1" dirty="0"/>
              <a:t>Future Earth</a:t>
            </a:r>
            <a:r>
              <a:rPr lang="en-US" sz="1600" dirty="0"/>
              <a:t> is a vibrant, student-driven journal spotlighting innovative research on sustainability and environmental solutions. Designed for undergraduate and graduate contributors, it amplifies diverse perspectives to inspire dialogue and action on pressing global issues.</a:t>
            </a:r>
          </a:p>
          <a:p>
            <a:pPr marL="0" indent="0">
              <a:lnSpc>
                <a:spcPct val="90000"/>
              </a:lnSpc>
              <a:buNone/>
            </a:pPr>
            <a:r>
              <a:rPr lang="en-US" b="1" dirty="0">
                <a:solidFill>
                  <a:srgbClr val="D2D1A6"/>
                </a:solidFill>
                <a:latin typeface="+mj-lt"/>
              </a:rPr>
              <a:t>Frequency of issues: </a:t>
            </a:r>
            <a:r>
              <a:rPr lang="en-US" sz="1600" dirty="0"/>
              <a:t>Bi-annual; January/February and July/August</a:t>
            </a:r>
          </a:p>
          <a:p>
            <a:pPr marL="0" indent="0">
              <a:lnSpc>
                <a:spcPct val="90000"/>
              </a:lnSpc>
              <a:buNone/>
            </a:pPr>
            <a:r>
              <a:rPr lang="en-US" b="1" dirty="0">
                <a:solidFill>
                  <a:srgbClr val="D2D1A6"/>
                </a:solidFill>
                <a:latin typeface="+mj-lt"/>
              </a:rPr>
              <a:t>Goals</a:t>
            </a:r>
          </a:p>
          <a:p>
            <a:pPr>
              <a:lnSpc>
                <a:spcPct val="90000"/>
              </a:lnSpc>
            </a:pPr>
            <a:r>
              <a:rPr lang="en-US" sz="1600" dirty="0"/>
              <a:t>Championing groundbreaking student research on sustainability and environmental challenges</a:t>
            </a:r>
          </a:p>
          <a:p>
            <a:pPr>
              <a:lnSpc>
                <a:spcPct val="90000"/>
              </a:lnSpc>
            </a:pPr>
            <a:r>
              <a:rPr lang="en-US" sz="1600" dirty="0"/>
              <a:t>Embracing a multidisciplinary approach to foster holistic solutions</a:t>
            </a:r>
          </a:p>
          <a:p>
            <a:pPr>
              <a:lnSpc>
                <a:spcPct val="90000"/>
              </a:lnSpc>
            </a:pPr>
            <a:r>
              <a:rPr lang="en-US" sz="1600" dirty="0"/>
              <a:t>Providing a launchpad for emerging scholars</a:t>
            </a:r>
          </a:p>
          <a:p>
            <a:pPr>
              <a:lnSpc>
                <a:spcPct val="90000"/>
              </a:lnSpc>
            </a:pPr>
            <a:r>
              <a:rPr lang="en-US" sz="1600" dirty="0"/>
              <a:t>Connecting a network of students, faculty, and professionals passionate about environmental impact</a:t>
            </a:r>
            <a:endParaRPr lang="en-CA" sz="1600" dirty="0"/>
          </a:p>
        </p:txBody>
      </p:sp>
      <p:pic>
        <p:nvPicPr>
          <p:cNvPr id="6" name="Picture 5" descr="A yellow and blue earth on a leaf&#10;&#10;Description automatically generated">
            <a:extLst>
              <a:ext uri="{FF2B5EF4-FFF2-40B4-BE49-F238E27FC236}">
                <a16:creationId xmlns:a16="http://schemas.microsoft.com/office/drawing/2014/main" id="{AFA84A5B-00AA-0547-B139-2F399984B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34" y="432686"/>
            <a:ext cx="1362721" cy="1354204"/>
          </a:xfrm>
          <a:prstGeom prst="rect">
            <a:avLst/>
          </a:prstGeom>
        </p:spPr>
      </p:pic>
      <p:grpSp>
        <p:nvGrpSpPr>
          <p:cNvPr id="13" name="Group 12">
            <a:extLst>
              <a:ext uri="{FF2B5EF4-FFF2-40B4-BE49-F238E27FC236}">
                <a16:creationId xmlns:a16="http://schemas.microsoft.com/office/drawing/2014/main" id="{D65A59FC-6F07-99F3-022F-4A49FFDDA71F}"/>
              </a:ext>
            </a:extLst>
          </p:cNvPr>
          <p:cNvGrpSpPr/>
          <p:nvPr/>
        </p:nvGrpSpPr>
        <p:grpSpPr>
          <a:xfrm>
            <a:off x="10993178" y="5629275"/>
            <a:ext cx="981176" cy="1228725"/>
            <a:chOff x="10993178" y="5629275"/>
            <a:chExt cx="981176" cy="1228725"/>
          </a:xfrm>
        </p:grpSpPr>
        <p:sp>
          <p:nvSpPr>
            <p:cNvPr id="9" name="Rectangle: Top Corners Rounded 8">
              <a:extLst>
                <a:ext uri="{FF2B5EF4-FFF2-40B4-BE49-F238E27FC236}">
                  <a16:creationId xmlns:a16="http://schemas.microsoft.com/office/drawing/2014/main" id="{D2EA3454-D7A1-3C9A-D658-018F4C48CA30}"/>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sun and mountains&#10;&#10;Description automatically generated">
              <a:extLst>
                <a:ext uri="{FF2B5EF4-FFF2-40B4-BE49-F238E27FC236}">
                  <a16:creationId xmlns:a16="http://schemas.microsoft.com/office/drawing/2014/main" id="{98DDD82A-5068-9827-1F76-34E8D491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42914888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AEC0A-CAB4-671E-A1F6-4A02F3426A7F}"/>
              </a:ext>
            </a:extLst>
          </p:cNvPr>
          <p:cNvSpPr>
            <a:spLocks noGrp="1"/>
          </p:cNvSpPr>
          <p:nvPr>
            <p:ph idx="1"/>
          </p:nvPr>
        </p:nvSpPr>
        <p:spPr>
          <a:xfrm>
            <a:off x="1066800" y="2710054"/>
            <a:ext cx="7219950" cy="3719321"/>
          </a:xfrm>
        </p:spPr>
        <p:txBody>
          <a:bodyPr>
            <a:normAutofit fontScale="70000" lnSpcReduction="20000"/>
          </a:bodyPr>
          <a:lstStyle/>
          <a:p>
            <a:pPr marL="0" indent="0">
              <a:buNone/>
            </a:pPr>
            <a:r>
              <a:rPr lang="en-US" sz="2600" b="1">
                <a:solidFill>
                  <a:srgbClr val="003046"/>
                </a:solidFill>
                <a:latin typeface="+mj-lt"/>
              </a:rPr>
              <a:t>What is OJS?</a:t>
            </a:r>
          </a:p>
          <a:p>
            <a:pPr marL="285750" indent="-171450"/>
            <a:r>
              <a:rPr lang="en-US" sz="2300"/>
              <a:t>Open-source software widely used for managing and publishing academic journals.</a:t>
            </a:r>
          </a:p>
          <a:p>
            <a:pPr marL="285750" indent="-171450"/>
            <a:r>
              <a:rPr lang="en-US" sz="2300"/>
              <a:t>Created by the Public Knowledge Project; many journals hosted by SFU (</a:t>
            </a:r>
            <a:r>
              <a:rPr lang="en-US" sz="2300" i="1"/>
              <a:t>FE</a:t>
            </a:r>
            <a:r>
              <a:rPr lang="en-US" sz="2300"/>
              <a:t> is hosted by BC ELN via TRU Library).</a:t>
            </a:r>
          </a:p>
          <a:p>
            <a:pPr marL="285750" indent="-171450"/>
            <a:r>
              <a:rPr lang="en-US" sz="2300"/>
              <a:t>Supports editors with a streamlined workflow for submissions, reviews, editing, and publication.</a:t>
            </a:r>
          </a:p>
          <a:p>
            <a:pPr marL="0" indent="0">
              <a:buNone/>
            </a:pPr>
            <a:endParaRPr lang="en-US"/>
          </a:p>
          <a:p>
            <a:pPr marL="0" indent="0">
              <a:buNone/>
            </a:pPr>
            <a:r>
              <a:rPr lang="en-US" sz="2300" b="1">
                <a:solidFill>
                  <a:srgbClr val="003046"/>
                </a:solidFill>
                <a:latin typeface="+mj-lt"/>
              </a:rPr>
              <a:t>Key Features for Faculty Editors</a:t>
            </a:r>
          </a:p>
          <a:p>
            <a:pPr marL="285750" indent="-171450"/>
            <a:r>
              <a:rPr lang="en-US" sz="2300" b="1">
                <a:solidFill>
                  <a:srgbClr val="4C705E"/>
                </a:solidFill>
              </a:rPr>
              <a:t>Submission Management: </a:t>
            </a:r>
            <a:r>
              <a:rPr lang="en-US" sz="2300"/>
              <a:t>Centralized system to handle incoming manuscripts.</a:t>
            </a:r>
          </a:p>
          <a:p>
            <a:pPr marL="285750" indent="-171450"/>
            <a:r>
              <a:rPr lang="en-US" sz="2300" b="1" dirty="0">
                <a:solidFill>
                  <a:srgbClr val="4C705E"/>
                </a:solidFill>
              </a:rPr>
              <a:t>Faculty </a:t>
            </a:r>
            <a:r>
              <a:rPr lang="en-US" sz="2300" b="1">
                <a:solidFill>
                  <a:srgbClr val="4C705E"/>
                </a:solidFill>
              </a:rPr>
              <a:t>Review Workflows: </a:t>
            </a:r>
            <a:r>
              <a:rPr lang="en-US" sz="2300"/>
              <a:t>Facilitates organized review processes.</a:t>
            </a:r>
          </a:p>
          <a:p>
            <a:pPr marL="285750" indent="-171450"/>
            <a:r>
              <a:rPr lang="en-US" sz="2300" b="1">
                <a:solidFill>
                  <a:srgbClr val="4C705E"/>
                </a:solidFill>
              </a:rPr>
              <a:t>Editorial Tools: </a:t>
            </a:r>
            <a:r>
              <a:rPr lang="en-US" sz="2300"/>
              <a:t>Efficient communication with authors and</a:t>
            </a:r>
            <a:r>
              <a:rPr lang="en-US" sz="2300" dirty="0"/>
              <a:t> faculty</a:t>
            </a:r>
            <a:r>
              <a:rPr lang="en-US" sz="2300"/>
              <a:t> reviewers.</a:t>
            </a:r>
          </a:p>
          <a:p>
            <a:pPr marL="285750" indent="-171450"/>
            <a:r>
              <a:rPr lang="en-US" sz="2300" b="1">
                <a:solidFill>
                  <a:srgbClr val="4C705E"/>
                </a:solidFill>
              </a:rPr>
              <a:t>Publishing Metrics: </a:t>
            </a:r>
            <a:r>
              <a:rPr lang="en-US" sz="2300"/>
              <a:t>Tools to track journal impact and reach.</a:t>
            </a:r>
            <a:endParaRPr lang="en-CA" sz="2300"/>
          </a:p>
        </p:txBody>
      </p:sp>
      <p:pic>
        <p:nvPicPr>
          <p:cNvPr id="4" name="Picture 3">
            <a:extLst>
              <a:ext uri="{FF2B5EF4-FFF2-40B4-BE49-F238E27FC236}">
                <a16:creationId xmlns:a16="http://schemas.microsoft.com/office/drawing/2014/main" id="{2924B457-D65B-8ECB-2D81-DFF1F9DB0BA5}"/>
              </a:ext>
            </a:extLst>
          </p:cNvPr>
          <p:cNvPicPr>
            <a:picLocks noChangeAspect="1"/>
          </p:cNvPicPr>
          <p:nvPr/>
        </p:nvPicPr>
        <p:blipFill>
          <a:blip r:embed="rId3"/>
          <a:stretch>
            <a:fillRect/>
          </a:stretch>
        </p:blipFill>
        <p:spPr>
          <a:xfrm>
            <a:off x="8382000" y="2839753"/>
            <a:ext cx="2743200" cy="532913"/>
          </a:xfrm>
          <a:prstGeom prst="rect">
            <a:avLst/>
          </a:prstGeom>
        </p:spPr>
      </p:pic>
      <p:pic>
        <p:nvPicPr>
          <p:cNvPr id="6" name="Picture 5">
            <a:extLst>
              <a:ext uri="{FF2B5EF4-FFF2-40B4-BE49-F238E27FC236}">
                <a16:creationId xmlns:a16="http://schemas.microsoft.com/office/drawing/2014/main" id="{FA0ECA84-BDF6-66CE-6B65-12787C441347}"/>
              </a:ext>
            </a:extLst>
          </p:cNvPr>
          <p:cNvPicPr>
            <a:picLocks noChangeAspect="1"/>
          </p:cNvPicPr>
          <p:nvPr/>
        </p:nvPicPr>
        <p:blipFill>
          <a:blip r:embed="rId4"/>
          <a:stretch>
            <a:fillRect/>
          </a:stretch>
        </p:blipFill>
        <p:spPr>
          <a:xfrm>
            <a:off x="1066800" y="631771"/>
            <a:ext cx="10058400" cy="1929188"/>
          </a:xfrm>
          <a:prstGeom prst="rect">
            <a:avLst/>
          </a:prstGeom>
        </p:spPr>
      </p:pic>
      <p:sp>
        <p:nvSpPr>
          <p:cNvPr id="2" name="Title 1">
            <a:extLst>
              <a:ext uri="{FF2B5EF4-FFF2-40B4-BE49-F238E27FC236}">
                <a16:creationId xmlns:a16="http://schemas.microsoft.com/office/drawing/2014/main" id="{D39E1F23-B916-C6AC-D769-0790D3B827D8}"/>
              </a:ext>
            </a:extLst>
          </p:cNvPr>
          <p:cNvSpPr>
            <a:spLocks noGrp="1"/>
          </p:cNvSpPr>
          <p:nvPr>
            <p:ph type="title"/>
          </p:nvPr>
        </p:nvSpPr>
        <p:spPr>
          <a:xfrm>
            <a:off x="3562349" y="910565"/>
            <a:ext cx="6862763" cy="1371600"/>
          </a:xfrm>
        </p:spPr>
        <p:txBody>
          <a:bodyPr>
            <a:normAutofit/>
          </a:bodyPr>
          <a:lstStyle/>
          <a:p>
            <a:r>
              <a:rPr lang="en-CA" sz="4000" kern="10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Overview of the Open Journal Systems (OJS) Platform</a:t>
            </a:r>
            <a:endParaRPr lang="en-CA" sz="4000">
              <a:solidFill>
                <a:schemeClr val="accent1">
                  <a:lumMod val="40000"/>
                  <a:lumOff val="60000"/>
                </a:schemeClr>
              </a:solidFill>
            </a:endParaRPr>
          </a:p>
        </p:txBody>
      </p:sp>
      <p:pic>
        <p:nvPicPr>
          <p:cNvPr id="7" name="Picture 6">
            <a:extLst>
              <a:ext uri="{FF2B5EF4-FFF2-40B4-BE49-F238E27FC236}">
                <a16:creationId xmlns:a16="http://schemas.microsoft.com/office/drawing/2014/main" id="{3E19080C-55B9-2D16-6019-93BE4DFFB324}"/>
              </a:ext>
            </a:extLst>
          </p:cNvPr>
          <p:cNvPicPr>
            <a:picLocks noChangeAspect="1"/>
          </p:cNvPicPr>
          <p:nvPr/>
        </p:nvPicPr>
        <p:blipFill>
          <a:blip r:embed="rId5"/>
          <a:stretch>
            <a:fillRect/>
          </a:stretch>
        </p:blipFill>
        <p:spPr>
          <a:xfrm>
            <a:off x="8382000" y="3651460"/>
            <a:ext cx="2743200" cy="817125"/>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AA6C5A5E-FDBB-DF21-322D-E3F5D6687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4747379"/>
            <a:ext cx="2743200" cy="496274"/>
          </a:xfrm>
          <a:prstGeom prst="rect">
            <a:avLst/>
          </a:prstGeom>
        </p:spPr>
      </p:pic>
      <p:grpSp>
        <p:nvGrpSpPr>
          <p:cNvPr id="15" name="Group 14">
            <a:extLst>
              <a:ext uri="{FF2B5EF4-FFF2-40B4-BE49-F238E27FC236}">
                <a16:creationId xmlns:a16="http://schemas.microsoft.com/office/drawing/2014/main" id="{F1ECE1A7-8FD4-DA35-0DB9-BB2B99633B3E}"/>
              </a:ext>
            </a:extLst>
          </p:cNvPr>
          <p:cNvGrpSpPr/>
          <p:nvPr/>
        </p:nvGrpSpPr>
        <p:grpSpPr>
          <a:xfrm>
            <a:off x="10993178" y="5629275"/>
            <a:ext cx="981176" cy="1228725"/>
            <a:chOff x="10993178" y="5629275"/>
            <a:chExt cx="981176" cy="1228725"/>
          </a:xfrm>
        </p:grpSpPr>
        <p:sp>
          <p:nvSpPr>
            <p:cNvPr id="17" name="Rectangle: Top Corners Rounded 16">
              <a:extLst>
                <a:ext uri="{FF2B5EF4-FFF2-40B4-BE49-F238E27FC236}">
                  <a16:creationId xmlns:a16="http://schemas.microsoft.com/office/drawing/2014/main" id="{26B63C06-B28B-77AD-F844-6CF70C67C50A}"/>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ogo with sun and mountains&#10;&#10;Description automatically generated">
              <a:extLst>
                <a:ext uri="{FF2B5EF4-FFF2-40B4-BE49-F238E27FC236}">
                  <a16:creationId xmlns:a16="http://schemas.microsoft.com/office/drawing/2014/main" id="{372810BE-F85A-EB72-8337-685FE12D37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185742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A91A-0B9D-A39B-AAD7-6E8817362BEB}"/>
              </a:ext>
            </a:extLst>
          </p:cNvPr>
          <p:cNvSpPr>
            <a:spLocks noGrp="1"/>
          </p:cNvSpPr>
          <p:nvPr>
            <p:ph type="title"/>
          </p:nvPr>
        </p:nvSpPr>
        <p:spPr/>
        <p:txBody>
          <a:bodyPr>
            <a:normAutofit/>
          </a:bodyPr>
          <a:lstStyle/>
          <a:p>
            <a:r>
              <a:rPr lang="en-CA" sz="4800" kern="100">
                <a:solidFill>
                  <a:srgbClr val="003046"/>
                </a:solidFill>
                <a:effectLst/>
                <a:ea typeface="Times New Roman" panose="02020603050405020304" pitchFamily="18" charset="0"/>
                <a:cs typeface="Times New Roman" panose="02020603050405020304" pitchFamily="18" charset="0"/>
              </a:rPr>
              <a:t>Future Earth Journal Workflow on OJS</a:t>
            </a:r>
            <a:endParaRPr lang="en-CA">
              <a:solidFill>
                <a:srgbClr val="003046"/>
              </a:solidFill>
            </a:endParaRPr>
          </a:p>
        </p:txBody>
      </p:sp>
      <p:graphicFrame>
        <p:nvGraphicFramePr>
          <p:cNvPr id="8" name="Content Placeholder 7">
            <a:extLst>
              <a:ext uri="{FF2B5EF4-FFF2-40B4-BE49-F238E27FC236}">
                <a16:creationId xmlns:a16="http://schemas.microsoft.com/office/drawing/2014/main" id="{28999E3F-9F00-96EA-9B43-4AB3044E8C0F}"/>
              </a:ext>
            </a:extLst>
          </p:cNvPr>
          <p:cNvGraphicFramePr>
            <a:graphicFrameLocks noGrp="1"/>
          </p:cNvGraphicFramePr>
          <p:nvPr>
            <p:ph idx="1"/>
            <p:extLst>
              <p:ext uri="{D42A27DB-BD31-4B8C-83A1-F6EECF244321}">
                <p14:modId xmlns:p14="http://schemas.microsoft.com/office/powerpoint/2010/main" val="2651060100"/>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black background with a black square&#10;&#10;Description automatically generated with medium confidence">
            <a:extLst>
              <a:ext uri="{FF2B5EF4-FFF2-40B4-BE49-F238E27FC236}">
                <a16:creationId xmlns:a16="http://schemas.microsoft.com/office/drawing/2014/main" id="{403663C3-5B58-2EFB-328D-6ACF4C896A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375" y="2571750"/>
            <a:ext cx="457200" cy="4572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2C24C66-09ED-0080-AEA0-C0A3E89A44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4275" y="2571750"/>
            <a:ext cx="457200" cy="4572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79E6ACEB-0FB6-2FFA-3FC8-0EF0D9A26C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9025" y="2571750"/>
            <a:ext cx="457200" cy="4572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EAC9F74A-CE0E-ECC9-2174-5CDB03BA28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4275" y="4333875"/>
            <a:ext cx="457200" cy="4572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7E3691F8-0DA3-3543-1838-4434B4671E10}"/>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53175" y="4333875"/>
            <a:ext cx="457200" cy="457200"/>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6EA4BDC6-1C4C-A292-9455-5E02EAC940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77125" y="4333875"/>
            <a:ext cx="457200" cy="4572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3F2CE40D-4539-EADC-A02A-4A563D44F7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5375" y="4362450"/>
            <a:ext cx="457200" cy="4572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97DDD6E5-C644-3069-01E4-20ADB90749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0125" y="2571750"/>
            <a:ext cx="457200" cy="457200"/>
          </a:xfrm>
          <a:prstGeom prst="rect">
            <a:avLst/>
          </a:prstGeom>
        </p:spPr>
      </p:pic>
      <p:grpSp>
        <p:nvGrpSpPr>
          <p:cNvPr id="9" name="Group 8">
            <a:extLst>
              <a:ext uri="{FF2B5EF4-FFF2-40B4-BE49-F238E27FC236}">
                <a16:creationId xmlns:a16="http://schemas.microsoft.com/office/drawing/2014/main" id="{C083F1AA-CCFC-F623-056D-F37F661E4BFB}"/>
              </a:ext>
            </a:extLst>
          </p:cNvPr>
          <p:cNvGrpSpPr/>
          <p:nvPr/>
        </p:nvGrpSpPr>
        <p:grpSpPr>
          <a:xfrm>
            <a:off x="10993178" y="5629275"/>
            <a:ext cx="981176" cy="1228725"/>
            <a:chOff x="10993178" y="5629275"/>
            <a:chExt cx="981176" cy="1228725"/>
          </a:xfrm>
        </p:grpSpPr>
        <p:sp>
          <p:nvSpPr>
            <p:cNvPr id="11" name="Rectangle: Top Corners Rounded 10">
              <a:extLst>
                <a:ext uri="{FF2B5EF4-FFF2-40B4-BE49-F238E27FC236}">
                  <a16:creationId xmlns:a16="http://schemas.microsoft.com/office/drawing/2014/main" id="{479C546D-E0C0-20C0-7F1A-A3A07D900B1D}"/>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with sun and mountains&#10;&#10;Description automatically generated">
              <a:extLst>
                <a:ext uri="{FF2B5EF4-FFF2-40B4-BE49-F238E27FC236}">
                  <a16:creationId xmlns:a16="http://schemas.microsoft.com/office/drawing/2014/main" id="{96D5B50C-A78A-F459-6419-E4B58ECF505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204611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D7B8A97-A55C-4B63-9224-277C84F4B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hidden="1">
            <a:extLst>
              <a:ext uri="{FF2B5EF4-FFF2-40B4-BE49-F238E27FC236}">
                <a16:creationId xmlns:a16="http://schemas.microsoft.com/office/drawing/2014/main" id="{66A5D548-4865-4D5F-97A6-2D8C1657B2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579451" y="233264"/>
            <a:ext cx="5362178" cy="6391471"/>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hidden="1">
            <a:extLst>
              <a:ext uri="{FF2B5EF4-FFF2-40B4-BE49-F238E27FC236}">
                <a16:creationId xmlns:a16="http://schemas.microsoft.com/office/drawing/2014/main" id="{EFFB280C-BA0C-49DC-926F-5BB41ADF0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7544A44-88AD-19C4-DE34-CEDCE05ACC39}"/>
              </a:ext>
            </a:extLst>
          </p:cNvPr>
          <p:cNvSpPr>
            <a:spLocks noGrp="1"/>
          </p:cNvSpPr>
          <p:nvPr>
            <p:ph type="title"/>
          </p:nvPr>
        </p:nvSpPr>
        <p:spPr>
          <a:xfrm>
            <a:off x="695000" y="569146"/>
            <a:ext cx="4472921" cy="1012471"/>
          </a:xfrm>
        </p:spPr>
        <p:txBody>
          <a:bodyPr>
            <a:normAutofit/>
          </a:bodyPr>
          <a:lstStyle/>
          <a:p>
            <a:r>
              <a:rPr lang="en-CA" sz="4000" kern="100">
                <a:solidFill>
                  <a:srgbClr val="4C705E"/>
                </a:solidFill>
                <a:effectLst/>
                <a:ea typeface="Times New Roman" panose="02020603050405020304" pitchFamily="18" charset="0"/>
                <a:cs typeface="Times New Roman" panose="02020603050405020304" pitchFamily="18" charset="0"/>
              </a:rPr>
              <a:t>Submission Process</a:t>
            </a:r>
            <a:endParaRPr lang="en-CA" sz="4000">
              <a:solidFill>
                <a:srgbClr val="4C705E"/>
              </a:solidFill>
            </a:endParaRPr>
          </a:p>
        </p:txBody>
      </p:sp>
      <p:sp>
        <p:nvSpPr>
          <p:cNvPr id="4" name="Rectangle 1">
            <a:extLst>
              <a:ext uri="{FF2B5EF4-FFF2-40B4-BE49-F238E27FC236}">
                <a16:creationId xmlns:a16="http://schemas.microsoft.com/office/drawing/2014/main" id="{F71886AA-A5E0-9660-2C8E-007051EABE76}"/>
              </a:ext>
            </a:extLst>
          </p:cNvPr>
          <p:cNvSpPr>
            <a:spLocks noGrp="1" noChangeArrowheads="1"/>
          </p:cNvSpPr>
          <p:nvPr>
            <p:ph idx="1"/>
          </p:nvPr>
        </p:nvSpPr>
        <p:spPr bwMode="auto">
          <a:xfrm>
            <a:off x="865847" y="2670928"/>
            <a:ext cx="4472921" cy="34917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342900" marR="0" lvl="0" indent="-228600" defTabSz="914400" rtl="0" eaLnBrk="0" fontAlgn="base" latinLnBrk="0" hangingPunct="0">
              <a:spcBef>
                <a:spcPct val="0"/>
              </a:spcBef>
              <a:spcAft>
                <a:spcPts val="1200"/>
              </a:spcAft>
              <a:buClrTx/>
              <a:buSzTx/>
              <a:buFontTx/>
              <a:buChar char="•"/>
              <a:tabLst/>
            </a:pPr>
            <a:r>
              <a:rPr kumimoji="0" lang="en-US" altLang="en-US" b="0" i="0" u="none" strike="noStrike" cap="none" normalizeH="0" baseline="0">
                <a:ln>
                  <a:noFill/>
                </a:ln>
                <a:effectLst/>
              </a:rPr>
              <a:t>Student submits the manuscript via OJS, following author guidelines.</a:t>
            </a:r>
          </a:p>
          <a:p>
            <a:pPr marL="342900" marR="0" lvl="0" indent="-228600" defTabSz="914400" rtl="0" eaLnBrk="0" fontAlgn="base" latinLnBrk="0" hangingPunct="0">
              <a:spcBef>
                <a:spcPct val="0"/>
              </a:spcBef>
              <a:spcAft>
                <a:spcPts val="1200"/>
              </a:spcAft>
              <a:buClrTx/>
              <a:buSzTx/>
              <a:buFontTx/>
              <a:buChar char="•"/>
              <a:tabLst/>
            </a:pPr>
            <a:r>
              <a:rPr kumimoji="0" lang="en-US" altLang="en-US" b="0" i="0" u="none" strike="noStrike" cap="none" normalizeH="0" baseline="0">
                <a:ln>
                  <a:noFill/>
                </a:ln>
                <a:effectLst/>
              </a:rPr>
              <a:t>If the manuscript is from a course, it may include an instructor’s review report.</a:t>
            </a:r>
          </a:p>
          <a:p>
            <a:pPr marL="342900" marR="0" lvl="0" indent="-228600" defTabSz="914400" rtl="0" eaLnBrk="0" fontAlgn="base" latinLnBrk="0" hangingPunct="0">
              <a:spcBef>
                <a:spcPct val="0"/>
              </a:spcBef>
              <a:spcAft>
                <a:spcPts val="1200"/>
              </a:spcAft>
              <a:buClrTx/>
              <a:buSzTx/>
              <a:buFontTx/>
              <a:buChar char="•"/>
              <a:tabLst/>
            </a:pPr>
            <a:r>
              <a:rPr kumimoji="0" lang="en-US" altLang="en-US" b="0" i="0" u="none" strike="noStrike" cap="none" normalizeH="0" baseline="0">
                <a:ln>
                  <a:noFill/>
                </a:ln>
                <a:effectLst/>
              </a:rPr>
              <a:t>Manuscript is anonymized to ensure impartiality. </a:t>
            </a:r>
          </a:p>
          <a:p>
            <a:pPr marL="342900" marR="0" lvl="0" indent="-228600" defTabSz="914400" rtl="0" eaLnBrk="0" fontAlgn="base" latinLnBrk="0" hangingPunct="0">
              <a:spcBef>
                <a:spcPct val="0"/>
              </a:spcBef>
              <a:spcAft>
                <a:spcPts val="1200"/>
              </a:spcAft>
              <a:buClrTx/>
              <a:buSzTx/>
              <a:buFontTx/>
              <a:buChar char="•"/>
              <a:tabLst/>
            </a:pPr>
            <a:r>
              <a:rPr lang="en-US" altLang="en-US"/>
              <a:t>Chief Editor assigns the article to a Faculty Editor (Section Editor) for initial review. </a:t>
            </a:r>
            <a:endParaRPr kumimoji="0" lang="en-US" altLang="en-US" b="0" i="0" u="none" strike="noStrike" cap="none" normalizeH="0" baseline="0">
              <a:ln>
                <a:noFill/>
              </a:ln>
              <a:effectLst/>
            </a:endParaRPr>
          </a:p>
        </p:txBody>
      </p:sp>
      <p:graphicFrame>
        <p:nvGraphicFramePr>
          <p:cNvPr id="19" name="Diagram 18">
            <a:extLst>
              <a:ext uri="{FF2B5EF4-FFF2-40B4-BE49-F238E27FC236}">
                <a16:creationId xmlns:a16="http://schemas.microsoft.com/office/drawing/2014/main" id="{9950F972-6D01-6278-5182-497DAA293542}"/>
              </a:ext>
            </a:extLst>
          </p:cNvPr>
          <p:cNvGraphicFramePr/>
          <p:nvPr>
            <p:extLst>
              <p:ext uri="{D42A27DB-BD31-4B8C-83A1-F6EECF244321}">
                <p14:modId xmlns:p14="http://schemas.microsoft.com/office/powerpoint/2010/main" val="3977462799"/>
              </p:ext>
            </p:extLst>
          </p:nvPr>
        </p:nvGraphicFramePr>
        <p:xfrm>
          <a:off x="695000" y="796240"/>
          <a:ext cx="7113737" cy="228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A screenshot of a web page&#10;&#10;Description automatically generated">
            <a:extLst>
              <a:ext uri="{FF2B5EF4-FFF2-40B4-BE49-F238E27FC236}">
                <a16:creationId xmlns:a16="http://schemas.microsoft.com/office/drawing/2014/main" id="{A52520C5-66B1-CEC6-624C-AB4227B06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1777" y="527310"/>
            <a:ext cx="3043423" cy="183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website&#10;&#10;Description automatically generated">
            <a:extLst>
              <a:ext uri="{FF2B5EF4-FFF2-40B4-BE49-F238E27FC236}">
                <a16:creationId xmlns:a16="http://schemas.microsoft.com/office/drawing/2014/main" id="{EE436060-AA8A-0051-5508-FB246ADCBE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6610" y="3993518"/>
            <a:ext cx="3324388" cy="2077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screenshot of a computer&#10;&#10;Description automatically generated">
            <a:extLst>
              <a:ext uri="{FF2B5EF4-FFF2-40B4-BE49-F238E27FC236}">
                <a16:creationId xmlns:a16="http://schemas.microsoft.com/office/drawing/2014/main" id="{F4E3B3C1-4A6C-B0E8-1271-583110F02A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5091" y="2580262"/>
            <a:ext cx="2569622" cy="1820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397500F-6842-AB53-5101-A2DEA3593ED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21600000">
            <a:off x="8670999" y="2389459"/>
            <a:ext cx="2243958" cy="3241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25">
            <a:extLst>
              <a:ext uri="{FF2B5EF4-FFF2-40B4-BE49-F238E27FC236}">
                <a16:creationId xmlns:a16="http://schemas.microsoft.com/office/drawing/2014/main" id="{EEEC70A4-DD71-A447-7103-762F3A0AF21D}"/>
              </a:ext>
            </a:extLst>
          </p:cNvPr>
          <p:cNvGrpSpPr/>
          <p:nvPr/>
        </p:nvGrpSpPr>
        <p:grpSpPr>
          <a:xfrm>
            <a:off x="10993178" y="5629275"/>
            <a:ext cx="981176" cy="1228725"/>
            <a:chOff x="10993178" y="5629275"/>
            <a:chExt cx="981176" cy="1228725"/>
          </a:xfrm>
        </p:grpSpPr>
        <p:sp>
          <p:nvSpPr>
            <p:cNvPr id="27" name="Rectangle: Top Corners Rounded 26">
              <a:extLst>
                <a:ext uri="{FF2B5EF4-FFF2-40B4-BE49-F238E27FC236}">
                  <a16:creationId xmlns:a16="http://schemas.microsoft.com/office/drawing/2014/main" id="{9D606F88-88A0-10EC-E918-96CB95001037}"/>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logo with sun and mountains&#10;&#10;Description automatically generated">
              <a:extLst>
                <a:ext uri="{FF2B5EF4-FFF2-40B4-BE49-F238E27FC236}">
                  <a16:creationId xmlns:a16="http://schemas.microsoft.com/office/drawing/2014/main" id="{787D3F0E-883F-1479-2B16-FEB58DD3C8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50794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5AE4-76B5-033F-30F1-B965CE2FCCED}"/>
              </a:ext>
            </a:extLst>
          </p:cNvPr>
          <p:cNvSpPr>
            <a:spLocks noGrp="1"/>
          </p:cNvSpPr>
          <p:nvPr>
            <p:ph type="title"/>
          </p:nvPr>
        </p:nvSpPr>
        <p:spPr/>
        <p:txBody>
          <a:bodyPr>
            <a:normAutofit/>
          </a:bodyPr>
          <a:lstStyle/>
          <a:p>
            <a:r>
              <a:rPr lang="en-CA" sz="4800" kern="100">
                <a:solidFill>
                  <a:srgbClr val="002A6F"/>
                </a:solidFill>
                <a:effectLst/>
                <a:ea typeface="Times New Roman" panose="02020603050405020304" pitchFamily="18" charset="0"/>
                <a:cs typeface="Times New Roman" panose="02020603050405020304" pitchFamily="18" charset="0"/>
              </a:rPr>
              <a:t>Review Process – Editorial Workflow</a:t>
            </a:r>
            <a:endParaRPr lang="en-CA">
              <a:solidFill>
                <a:srgbClr val="002A6F"/>
              </a:solidFill>
            </a:endParaRPr>
          </a:p>
        </p:txBody>
      </p:sp>
      <p:grpSp>
        <p:nvGrpSpPr>
          <p:cNvPr id="23" name="Group 22">
            <a:extLst>
              <a:ext uri="{FF2B5EF4-FFF2-40B4-BE49-F238E27FC236}">
                <a16:creationId xmlns:a16="http://schemas.microsoft.com/office/drawing/2014/main" id="{25D41270-1CF0-799A-CA8C-52FB2238B4A8}"/>
              </a:ext>
            </a:extLst>
          </p:cNvPr>
          <p:cNvGrpSpPr/>
          <p:nvPr/>
        </p:nvGrpSpPr>
        <p:grpSpPr>
          <a:xfrm>
            <a:off x="1219250" y="1838325"/>
            <a:ext cx="9544000" cy="3919881"/>
            <a:chOff x="1066800" y="1980512"/>
            <a:chExt cx="9753499" cy="3919881"/>
          </a:xfrm>
        </p:grpSpPr>
        <p:graphicFrame>
          <p:nvGraphicFramePr>
            <p:cNvPr id="8" name="Diagram 7">
              <a:extLst>
                <a:ext uri="{FF2B5EF4-FFF2-40B4-BE49-F238E27FC236}">
                  <a16:creationId xmlns:a16="http://schemas.microsoft.com/office/drawing/2014/main" id="{AF97D6B4-4C3E-0783-4425-E2B350FFBD03}"/>
                </a:ext>
              </a:extLst>
            </p:cNvPr>
            <p:cNvGraphicFramePr/>
            <p:nvPr>
              <p:extLst>
                <p:ext uri="{D42A27DB-BD31-4B8C-83A1-F6EECF244321}">
                  <p14:modId xmlns:p14="http://schemas.microsoft.com/office/powerpoint/2010/main" val="1248584132"/>
                </p:ext>
              </p:extLst>
            </p:nvPr>
          </p:nvGraphicFramePr>
          <p:xfrm>
            <a:off x="1066800" y="1980512"/>
            <a:ext cx="9753499" cy="391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A black background with a black square&#10;&#10;Description automatically generated with medium confidence">
              <a:extLst>
                <a:ext uri="{FF2B5EF4-FFF2-40B4-BE49-F238E27FC236}">
                  <a16:creationId xmlns:a16="http://schemas.microsoft.com/office/drawing/2014/main" id="{4C1AE175-E15D-0402-839D-246791E55886}"/>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202055" y="2080869"/>
              <a:ext cx="731520" cy="73152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525615E-FAB2-49A4-5C61-BB6F902A3652}"/>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857375" y="3110865"/>
              <a:ext cx="731520" cy="73152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DA6817F3-0C27-494C-995A-46A4DF9A8AB1}"/>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503170" y="4112286"/>
              <a:ext cx="731520" cy="73152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29522CBF-B810-859F-5B63-40E5BF94A0E0}"/>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3065145" y="4112286"/>
              <a:ext cx="731520" cy="731520"/>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20F509BA-92DC-8290-5E3C-0B7256835CBC}"/>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3158490" y="5135879"/>
              <a:ext cx="731520" cy="731520"/>
            </a:xfrm>
            <a:prstGeom prst="rect">
              <a:avLst/>
            </a:prstGeom>
          </p:spPr>
        </p:pic>
      </p:grpSp>
      <p:grpSp>
        <p:nvGrpSpPr>
          <p:cNvPr id="27" name="Group 26">
            <a:extLst>
              <a:ext uri="{FF2B5EF4-FFF2-40B4-BE49-F238E27FC236}">
                <a16:creationId xmlns:a16="http://schemas.microsoft.com/office/drawing/2014/main" id="{CB590F77-94FD-01B2-4270-19765B18159C}"/>
              </a:ext>
            </a:extLst>
          </p:cNvPr>
          <p:cNvGrpSpPr/>
          <p:nvPr/>
        </p:nvGrpSpPr>
        <p:grpSpPr>
          <a:xfrm>
            <a:off x="10993178" y="5629275"/>
            <a:ext cx="981176" cy="1228725"/>
            <a:chOff x="10993178" y="5629275"/>
            <a:chExt cx="981176" cy="1228725"/>
          </a:xfrm>
        </p:grpSpPr>
        <p:sp>
          <p:nvSpPr>
            <p:cNvPr id="28" name="Rectangle: Top Corners Rounded 27">
              <a:extLst>
                <a:ext uri="{FF2B5EF4-FFF2-40B4-BE49-F238E27FC236}">
                  <a16:creationId xmlns:a16="http://schemas.microsoft.com/office/drawing/2014/main" id="{B9F030AC-EAA5-20EA-4138-582EAC203D0E}"/>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logo with sun and mountains&#10;&#10;Description automatically generated">
              <a:extLst>
                <a:ext uri="{FF2B5EF4-FFF2-40B4-BE49-F238E27FC236}">
                  <a16:creationId xmlns:a16="http://schemas.microsoft.com/office/drawing/2014/main" id="{8FC2575B-C759-3277-AF22-38C144AC47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66366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7B78-54F9-5F4C-66AF-B7BC7352B6B0}"/>
              </a:ext>
            </a:extLst>
          </p:cNvPr>
          <p:cNvSpPr>
            <a:spLocks noGrp="1"/>
          </p:cNvSpPr>
          <p:nvPr>
            <p:ph type="title"/>
          </p:nvPr>
        </p:nvSpPr>
        <p:spPr/>
        <p:txBody>
          <a:bodyPr>
            <a:normAutofit/>
          </a:bodyPr>
          <a:lstStyle/>
          <a:p>
            <a:r>
              <a:rPr lang="en-CA" sz="4000" kern="100">
                <a:solidFill>
                  <a:srgbClr val="003046"/>
                </a:solidFill>
                <a:effectLst/>
                <a:ea typeface="Times New Roman" panose="02020603050405020304" pitchFamily="18" charset="0"/>
                <a:cs typeface="Times New Roman" panose="02020603050405020304" pitchFamily="18" charset="0"/>
              </a:rPr>
              <a:t>Editing and Revision Process (Ope</a:t>
            </a:r>
            <a:r>
              <a:rPr lang="en-CA" sz="4000" kern="100">
                <a:solidFill>
                  <a:srgbClr val="003046"/>
                </a:solidFill>
                <a:ea typeface="Times New Roman" panose="02020603050405020304" pitchFamily="18" charset="0"/>
                <a:cs typeface="Times New Roman" panose="02020603050405020304" pitchFamily="18" charset="0"/>
              </a:rPr>
              <a:t>n Press)</a:t>
            </a:r>
            <a:endParaRPr lang="en-CA" sz="4000">
              <a:solidFill>
                <a:srgbClr val="003046"/>
              </a:solidFill>
            </a:endParaRPr>
          </a:p>
        </p:txBody>
      </p:sp>
      <p:graphicFrame>
        <p:nvGraphicFramePr>
          <p:cNvPr id="8" name="Diagram 7">
            <a:extLst>
              <a:ext uri="{FF2B5EF4-FFF2-40B4-BE49-F238E27FC236}">
                <a16:creationId xmlns:a16="http://schemas.microsoft.com/office/drawing/2014/main" id="{65D87B11-E3E2-E15C-441E-50A62EC90E01}"/>
              </a:ext>
            </a:extLst>
          </p:cNvPr>
          <p:cNvGraphicFramePr/>
          <p:nvPr>
            <p:extLst>
              <p:ext uri="{D42A27DB-BD31-4B8C-83A1-F6EECF244321}">
                <p14:modId xmlns:p14="http://schemas.microsoft.com/office/powerpoint/2010/main" val="1292357752"/>
              </p:ext>
            </p:extLst>
          </p:nvPr>
        </p:nvGraphicFramePr>
        <p:xfrm>
          <a:off x="1023937" y="1120551"/>
          <a:ext cx="10144125" cy="247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7BC9EBD-740E-D883-ADE1-509F253E1BC9}"/>
              </a:ext>
            </a:extLst>
          </p:cNvPr>
          <p:cNvSpPr txBox="1"/>
          <p:nvPr/>
        </p:nvSpPr>
        <p:spPr>
          <a:xfrm>
            <a:off x="1023937" y="3121070"/>
            <a:ext cx="9796362" cy="276998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solidFill>
                  <a:srgbClr val="003046"/>
                </a:solidFill>
              </a:rPr>
              <a:t>Section Editor </a:t>
            </a:r>
            <a:r>
              <a:rPr lang="en-US" b="1">
                <a:solidFill>
                  <a:srgbClr val="003046"/>
                </a:solidFill>
              </a:rPr>
              <a:t>accepts or denies manuscript and moves it to Copyediting </a:t>
            </a:r>
            <a:r>
              <a:rPr lang="en-US">
                <a:solidFill>
                  <a:srgbClr val="003046"/>
                </a:solidFill>
              </a:rPr>
              <a:t>stage in OJS</a:t>
            </a:r>
          </a:p>
          <a:p>
            <a:pPr marL="285750" indent="-285750">
              <a:spcAft>
                <a:spcPts val="600"/>
              </a:spcAft>
              <a:buFont typeface="Arial" panose="020B0604020202020204" pitchFamily="34" charset="0"/>
              <a:buChar char="•"/>
            </a:pPr>
            <a:r>
              <a:rPr lang="en-US" b="1">
                <a:solidFill>
                  <a:srgbClr val="003046"/>
                </a:solidFill>
              </a:rPr>
              <a:t>Copyediting Assignment </a:t>
            </a:r>
            <a:r>
              <a:rPr lang="en-US">
                <a:solidFill>
                  <a:srgbClr val="003046"/>
                </a:solidFill>
              </a:rPr>
              <a:t>– Copyeditor assigned after manuscript acceptance.</a:t>
            </a:r>
          </a:p>
          <a:p>
            <a:pPr marL="285750" indent="-285750">
              <a:spcAft>
                <a:spcPts val="600"/>
              </a:spcAft>
              <a:buFont typeface="Arial" panose="020B0604020202020204" pitchFamily="34" charset="0"/>
              <a:buChar char="•"/>
            </a:pPr>
            <a:r>
              <a:rPr lang="en-US" b="1">
                <a:solidFill>
                  <a:srgbClr val="003046"/>
                </a:solidFill>
              </a:rPr>
              <a:t>Review of Content </a:t>
            </a:r>
            <a:r>
              <a:rPr lang="en-US">
                <a:solidFill>
                  <a:srgbClr val="003046"/>
                </a:solidFill>
              </a:rPr>
              <a:t>– Ensures clarity, consistency, accessibility, and readability.</a:t>
            </a:r>
          </a:p>
          <a:p>
            <a:pPr marL="285750" indent="-285750">
              <a:spcAft>
                <a:spcPts val="600"/>
              </a:spcAft>
              <a:buFont typeface="Arial" panose="020B0604020202020204" pitchFamily="34" charset="0"/>
              <a:buChar char="•"/>
            </a:pPr>
            <a:r>
              <a:rPr lang="en-US" b="1">
                <a:solidFill>
                  <a:srgbClr val="003046"/>
                </a:solidFill>
              </a:rPr>
              <a:t>Language &amp; Grammar </a:t>
            </a:r>
            <a:r>
              <a:rPr lang="en-US">
                <a:solidFill>
                  <a:srgbClr val="003046"/>
                </a:solidFill>
              </a:rPr>
              <a:t>– Corrects language errors, improves flow.</a:t>
            </a:r>
          </a:p>
          <a:p>
            <a:pPr marL="285750" indent="-285750">
              <a:spcAft>
                <a:spcPts val="600"/>
              </a:spcAft>
              <a:buFont typeface="Arial" panose="020B0604020202020204" pitchFamily="34" charset="0"/>
              <a:buChar char="•"/>
            </a:pPr>
            <a:r>
              <a:rPr lang="en-US" b="1">
                <a:solidFill>
                  <a:srgbClr val="003046"/>
                </a:solidFill>
              </a:rPr>
              <a:t>Formatting</a:t>
            </a:r>
            <a:r>
              <a:rPr lang="en-US">
                <a:solidFill>
                  <a:srgbClr val="003046"/>
                </a:solidFill>
              </a:rPr>
              <a:t> – Ensures consistency in style and layout (uses Word template with logo etc.).</a:t>
            </a:r>
          </a:p>
          <a:p>
            <a:pPr marL="285750" indent="-285750">
              <a:spcAft>
                <a:spcPts val="600"/>
              </a:spcAft>
              <a:buFont typeface="Arial" panose="020B0604020202020204" pitchFamily="34" charset="0"/>
              <a:buChar char="•"/>
            </a:pPr>
            <a:r>
              <a:rPr lang="en-US" b="1">
                <a:solidFill>
                  <a:srgbClr val="003046"/>
                </a:solidFill>
              </a:rPr>
              <a:t>Final Checks </a:t>
            </a:r>
            <a:r>
              <a:rPr lang="en-US">
                <a:solidFill>
                  <a:srgbClr val="003046"/>
                </a:solidFill>
              </a:rPr>
              <a:t>– Verifies citations, references, and adherence to journal guidelines.</a:t>
            </a:r>
          </a:p>
          <a:p>
            <a:pPr marL="285750" indent="-285750">
              <a:spcAft>
                <a:spcPts val="600"/>
              </a:spcAft>
              <a:buFont typeface="Arial" panose="020B0604020202020204" pitchFamily="34" charset="0"/>
              <a:buChar char="•"/>
            </a:pPr>
            <a:r>
              <a:rPr lang="en-US" b="1">
                <a:solidFill>
                  <a:srgbClr val="003046"/>
                </a:solidFill>
              </a:rPr>
              <a:t>Copyedited file is sent to Production Stage </a:t>
            </a:r>
            <a:r>
              <a:rPr lang="en-US">
                <a:solidFill>
                  <a:srgbClr val="003046"/>
                </a:solidFill>
              </a:rPr>
              <a:t>– Section Editor is notified (Production Editor automatically notified when moved to next stage). </a:t>
            </a:r>
          </a:p>
        </p:txBody>
      </p:sp>
      <p:grpSp>
        <p:nvGrpSpPr>
          <p:cNvPr id="14" name="Group 13">
            <a:extLst>
              <a:ext uri="{FF2B5EF4-FFF2-40B4-BE49-F238E27FC236}">
                <a16:creationId xmlns:a16="http://schemas.microsoft.com/office/drawing/2014/main" id="{CC5E741E-390C-7928-2B3D-450CB3B969DF}"/>
              </a:ext>
            </a:extLst>
          </p:cNvPr>
          <p:cNvGrpSpPr/>
          <p:nvPr/>
        </p:nvGrpSpPr>
        <p:grpSpPr>
          <a:xfrm>
            <a:off x="10993178" y="5629275"/>
            <a:ext cx="981176" cy="1228725"/>
            <a:chOff x="10993178" y="5629275"/>
            <a:chExt cx="981176" cy="1228725"/>
          </a:xfrm>
        </p:grpSpPr>
        <p:sp>
          <p:nvSpPr>
            <p:cNvPr id="15" name="Rectangle: Top Corners Rounded 14">
              <a:extLst>
                <a:ext uri="{FF2B5EF4-FFF2-40B4-BE49-F238E27FC236}">
                  <a16:creationId xmlns:a16="http://schemas.microsoft.com/office/drawing/2014/main" id="{639E8119-B195-ED23-1C13-A1C185869303}"/>
                </a:ext>
              </a:extLst>
            </p:cNvPr>
            <p:cNvSpPr/>
            <p:nvPr/>
          </p:nvSpPr>
          <p:spPr>
            <a:xfrm>
              <a:off x="10993178" y="5629275"/>
              <a:ext cx="981176" cy="1228725"/>
            </a:xfrm>
            <a:prstGeom prst="round2SameRect">
              <a:avLst/>
            </a:prstGeom>
            <a:solidFill>
              <a:srgbClr val="D2D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logo with sun and mountains&#10;&#10;Description automatically generated">
              <a:extLst>
                <a:ext uri="{FF2B5EF4-FFF2-40B4-BE49-F238E27FC236}">
                  <a16:creationId xmlns:a16="http://schemas.microsoft.com/office/drawing/2014/main" id="{AF6B7905-E5CB-6A94-5311-7AAD86724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8865" y="5786437"/>
              <a:ext cx="609802" cy="914400"/>
            </a:xfrm>
            <a:prstGeom prst="rect">
              <a:avLst/>
            </a:prstGeom>
            <a:ln>
              <a:noFill/>
            </a:ln>
          </p:spPr>
        </p:pic>
      </p:grpSp>
    </p:spTree>
    <p:extLst>
      <p:ext uri="{BB962C8B-B14F-4D97-AF65-F5344CB8AC3E}">
        <p14:creationId xmlns:p14="http://schemas.microsoft.com/office/powerpoint/2010/main" val="3973153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3597</Words>
  <Application>Microsoft Office PowerPoint</Application>
  <PresentationFormat>Widescreen</PresentationFormat>
  <Paragraphs>250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Garamond</vt:lpstr>
      <vt:lpstr>Times New Roman</vt:lpstr>
      <vt:lpstr>SavonVTI</vt:lpstr>
      <vt:lpstr>Welcome to Future Earth!</vt:lpstr>
      <vt:lpstr>PowerPoint Presentation</vt:lpstr>
      <vt:lpstr>Agenda</vt:lpstr>
      <vt:lpstr>About Future Earth</vt:lpstr>
      <vt:lpstr>Overview of the Open Journal Systems (OJS) Platform</vt:lpstr>
      <vt:lpstr>Future Earth Journal Workflow on OJS</vt:lpstr>
      <vt:lpstr>Submission Process</vt:lpstr>
      <vt:lpstr>Review Process – Editorial Workflow</vt:lpstr>
      <vt:lpstr>Editing and Revision Process (Open Press)</vt:lpstr>
      <vt:lpstr>Production &amp; Publication Workflow (Open Press)</vt:lpstr>
      <vt:lpstr>Key Responsibilities of Faculty Editors &amp; Reviewers</vt:lpstr>
      <vt:lpstr>Key Roles and Responsibilities</vt:lpstr>
      <vt:lpstr>Conclusion &amp; Next Steps</vt:lpstr>
      <vt:lpstr>Q&amp;A and Discussion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 Collins</dc:creator>
  <cp:lastModifiedBy>Dani Collins</cp:lastModifiedBy>
  <cp:revision>5</cp:revision>
  <dcterms:created xsi:type="dcterms:W3CDTF">2024-11-11T20:49:46Z</dcterms:created>
  <dcterms:modified xsi:type="dcterms:W3CDTF">2024-11-19T18:46:23Z</dcterms:modified>
</cp:coreProperties>
</file>